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572560" cy="421484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Изменения, внесенные в федеральный закон от 5 апреля 2013 года №44-ФЗ «О контрактной системе в сфере закупок товаров, работ, услуг для обеспечения государственных и муниципальных нужд»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Изменения внесены следующими ФЗ: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Федеральный закон от 24.11.2014 №356-ФЗ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«О  внесении изменений в федеральный закон «О содействии развитию жилищного строительства» и отдельные законодательные акты российской федерации»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(ст.22 дополнили частью 21.1; ч.1 ст.93 дополнили п.39)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Изменения внесены следующими ФЗ: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3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Федеральный закон от 01.12.2014 №416-ФЗ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«О  внесении изменений в федеральный закон  «О контрактной системе в сфере закупок товаров, работ, услуг для обеспечения государственных и муниципальных нужд» </a:t>
            </a:r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(ч.15 ст.34; ч.1 ст.93 дополнены п.40,41)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Изменения внесены следующими ФЗ: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закон от 29.12.2014 №458-ФЗ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  внесении изменений в федеральный закон «Об отходах производства и потребления», отдельные законодательные акты российской федерации и признании утратившими силу отдельных законодательных актов (положений законодательных актов) Российской Федерации»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( ч.1 ст.93 дополнили п. 43)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Изменения внесены следующими ФЗ: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51435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закон от 31.12.2014 №498-ФЗ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  внесении изменений в федеральный закон  «О контрактной системе в сфере закупок товаров, работ, услуг для обеспечения государственных и муниципальных нужд»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(изменения коснулись ст. 15, ст.19, ст.34, ст.45, ст.66, ст.73, ст.94, ст.95, ст.96, ст.103, ст112, ст.114)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Изменения внесены следующими ФЗ: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501122" cy="514353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закон от 31.12.2014 №519-ФЗ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  внесении изменений в отдельные законодательные акты Российской Федерации в связи с принятием федерального закона «О территориях опережающего социально-экономического развития в Российской Федерации»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(изменения коснулись ст. 93, ст.94, ст.103)</a:t>
            </a: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10 марта вступает в силу  ПРИКАЗ МИНИСТЕРСТВА ФИНАНСОВ РОССИЙСКОЙ ФЕДЕРАЦИИ от 24.11.2014 года № 136н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порядке формирования информации, а также обмена информацией и документами между заказчиком и федеральным казначейством в целях ведения реестра контрактов, заключенных заказчиками.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 !!!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10 марта вступает в силу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ФИНАНСОВ  РОССИЙСКОЙ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24.11.2014 года № 136н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«О порядке формирования информации, а также обмена информацией и документами между заказчиком и федеральным казначейством в целях ведения реестра контрактов, заключенных заказчиками.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358246" cy="478634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ГУП СО «Бизнес-инкубатор Саратовской области»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поддержке министерства экономического развития и инвестиционной политике СО разработана новая программа подготовки кадров для работы в рамках контрактной системы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Проводится набор группы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программе «Контрактная система в сфере закупок товаров, работ и услуг для государственных и муниципальных нужд» продолжительность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120 часов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Начало занятий – 30 марта 2015 года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Дополнительная информация по телефону: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(8452)45-00-31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631</TotalTime>
  <Words>446</Words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Изменения внесены следующими ФЗ:</vt:lpstr>
      <vt:lpstr>Изменения внесены следующими ФЗ:</vt:lpstr>
      <vt:lpstr>Изменения внесены следующими ФЗ:</vt:lpstr>
      <vt:lpstr>Изменения внесены следующими ФЗ:</vt:lpstr>
      <vt:lpstr>Изменения внесены следующими ФЗ:</vt:lpstr>
      <vt:lpstr>ВНИМАНИЕ !!!</vt:lpstr>
      <vt:lpstr>Повышение квалификации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Мун заказ</cp:lastModifiedBy>
  <cp:revision>23</cp:revision>
  <dcterms:modified xsi:type="dcterms:W3CDTF">2015-03-05T11:49:20Z</dcterms:modified>
</cp:coreProperties>
</file>