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77" r:id="rId3"/>
    <p:sldId id="275" r:id="rId4"/>
    <p:sldId id="276" r:id="rId5"/>
    <p:sldId id="264" r:id="rId6"/>
    <p:sldId id="266" r:id="rId7"/>
    <p:sldId id="267" r:id="rId8"/>
    <p:sldId id="268" r:id="rId9"/>
    <p:sldId id="271" r:id="rId10"/>
    <p:sldId id="278" r:id="rId11"/>
    <p:sldId id="270" r:id="rId12"/>
    <p:sldId id="269" r:id="rId13"/>
    <p:sldId id="260" r:id="rId14"/>
    <p:sldId id="262" r:id="rId15"/>
    <p:sldId id="261" r:id="rId16"/>
    <p:sldId id="263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9CCACB765F9B4AB66510CE07723DC82D9E6D8F52DC80562AF025D0D7ED6A82FF373C8D9E6C25160CATD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Рекомендации по формированию извещений о закупках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Documents and Settings\MUN ZAKAZ\Рабочий стол\104552117_1377876210_9597344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58144"/>
            <a:ext cx="7620000" cy="431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Статья 31. Требования к участникам закупки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ч.1.1. ст.31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Заказчик вправе установить требование об отсутствии в предусмотренном настоящим Федеральным законом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" action="ppaction://hlinkfile"/>
              </a:rPr>
              <a:t>реестре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недобросовестных поставщиков (подрядчиков, исполнителей) информации об участнике закупки, в том числе информации об учредителях, о членах коллегиального исполнительного органа, лице, исполняющем функции единоличного исполнительного органа участника закупки - юридического лица.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Статья 31. Требования к участникам закупки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Также к участникам закупок устанавливают требования на основании пп.3,4,5,7,8,9 ч.1 ст.31.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Участник на основании ч.5 ст. 66  в составе вторых частей заявок обязан представить декларацию о соответствии участника такого аукциона требованиям, установленным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" action="ppaction://hlinkfile"/>
              </a:rPr>
              <a:t>пунктами 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" action="ppaction://hlinkfile"/>
              </a:rPr>
              <a:t>9 части 1 статьи 31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настоящего Федерального закона;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Статья 31. Требования к участникам закупки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ч.5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ст. 31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Информация об установленных требованиях в соответствии с </a:t>
            </a:r>
            <a:r>
              <a:rPr lang="ru-RU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частями 1, 1.1 и 2 настоящей статьи указывается заказчиком в извещении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 осуществлении закупки и документации о закупке.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(часть 5 в ред. Федерального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закона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 04.06.2014 N 140-ФЗ)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5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92" y="0"/>
            <a:ext cx="1295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928662" y="4572008"/>
            <a:ext cx="72161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не ставить галочки в единых требованиях к участникам и</a:t>
            </a:r>
          </a:p>
          <a:p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иных дополнительных требованиях, программа выдаст предупреждение!!!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гнутая влево стрелка 8"/>
          <p:cNvSpPr/>
          <p:nvPr/>
        </p:nvSpPr>
        <p:spPr>
          <a:xfrm>
            <a:off x="0" y="5072074"/>
            <a:ext cx="357190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0" y="5929330"/>
            <a:ext cx="357190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85982" y="0"/>
            <a:ext cx="1295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43040" y="0"/>
            <a:ext cx="1295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Выгнутая влево стрелка 4"/>
          <p:cNvSpPr/>
          <p:nvPr/>
        </p:nvSpPr>
        <p:spPr>
          <a:xfrm>
            <a:off x="142844" y="2428868"/>
            <a:ext cx="357190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142844" y="3286124"/>
            <a:ext cx="357190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5357818" y="3571876"/>
            <a:ext cx="3429024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ограничений нет – пишем «не установлено»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6286512" y="5786454"/>
            <a:ext cx="2286016" cy="78581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Обратите внимание!!!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ОБРАЗЕЦ заполнения граф в извещении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5"/>
            <a:ext cx="8686800" cy="642942"/>
          </a:xfrm>
        </p:spPr>
        <p:txBody>
          <a:bodyPr>
            <a:normAutofit/>
          </a:bodyPr>
          <a:lstStyle/>
          <a:p>
            <a:r>
              <a:rPr lang="ru-RU" b="1" dirty="0" smtClean="0"/>
              <a:t>Требования к участникам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071678"/>
          <a:ext cx="8286808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9354"/>
                <a:gridCol w="235745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 Иные дополнительные требования к участникам (в соответствии с частью 2 Статьи 31 Федерального закона № 44-ФЗ)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 установлены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2 Требование об отсутствии в предусмотренном Федеральным законом № 44-ФЗ реестре недобросовестных поставщиков (подрядчиков, исполнителей) информации об участнике закупки, в том числе информации об учредителях, о членах коллегиального исполнительного органа, лице, исполняющем функции единоличного исполнительного органа участника закупки - юридического лица (в соответствии с частью 1.1 Статьи 31 Федерального закона № 44-ФЗ) </a:t>
                      </a:r>
                    </a:p>
                    <a:p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Установлены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ОБРАЗЕЦ заполнения граф в извещении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5"/>
            <a:ext cx="8686800" cy="642942"/>
          </a:xfrm>
        </p:spPr>
        <p:txBody>
          <a:bodyPr>
            <a:normAutofit/>
          </a:bodyPr>
          <a:lstStyle/>
          <a:p>
            <a:r>
              <a:rPr lang="ru-RU" b="1" dirty="0" smtClean="0"/>
              <a:t>Требования к участникам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785926"/>
          <a:ext cx="8286808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4572032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Единые требования к участникам (в соответствии с пунктом 1 части 1 Статьи 31 Федерального закона № 44-ФЗ) 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установлены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Единые требования к участникам (в соответствии с пунктом 1 части 1 Статьи 31 Федерального закона № 44-ФЗ) </a:t>
                      </a:r>
                    </a:p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Установлены. Участник закупки должен иметь действующую лицензию на осуществление банковских операций, выданную Центральным Банком Российской Федерации в соответствии с Федеральным законом от 02.12.1990 г. № 395-1 «О банках и банковской деятельности»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Дополнительная информация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Единые требования к участникам (в соответствии с п.3 - 9 ч.1 ст.31Федерального закона № 44-ФЗ): Подробно в п.22 Раздела 1"Информационная карта электронного аукциона" документации об аукционе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ОБРАЗЕЦ заполнения граф в извещении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5"/>
            <a:ext cx="8686800" cy="642942"/>
          </a:xfrm>
        </p:spPr>
        <p:txBody>
          <a:bodyPr>
            <a:normAutofit/>
          </a:bodyPr>
          <a:lstStyle/>
          <a:p>
            <a:r>
              <a:rPr lang="ru-RU" b="1" dirty="0" smtClean="0"/>
              <a:t>Требования к участникам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714488"/>
          <a:ext cx="8286808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84"/>
                <a:gridCol w="3429024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Ограничение участия в определении поставщика (подрядчика, исполнителя), установленное в соответствии с Федеральным законом № 44-ФЗ (согласно пункту 4 статьи 42 Федерального закона № 44-ФЗ)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установлены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Ограничение участия в определении поставщика (подрядчика, исполнителя), установленное в соответствии с Федеральным законом № 44-ФЗ (согласно пункту 4 статьи 42 Федерального закона № 44-ФЗ)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Установлено. Участниками закупок могут быть только субъекты малого предпринимательства, социально ориентированные некоммерческие организации. Участник должен соответствовать требованиям п.п. 1, 2 и 3 части 1. ст. 4 Федерального закона от 24 июля 2007 года № 209-ФЗ «О развитии малого и среднего предпринимательства в Российской Федерации» или п. 1 статьи 31.1 Федерального закона от 12 января 1996 года N 7-ФЗ "О некоммерческих организациях".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Для правильного толкования и применения сроков по процедурам закупок товаров, работ и услуг следует руководствоваться положениями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статьи 191 Гражданского кодекса РФ «Начало сро­ка, определённого периодом времени»: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течение срока, определённого периодом времени, начинается на следующий день после календарной даты или наступления события, которым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определено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его начало.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Поэтому,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во-первых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толковании сроков Заказчик, уполномоченный орган должны следовать принципу: сроки должны толковаться в интересах участника закупок.</a:t>
            </a:r>
          </a:p>
          <a:p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Во-вторых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если речь идет о рабочем дне или календарном дне, то это значит, что этот день должен быть полным, и он не может являться днем размещения Извещения.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пользу этого положения говорит и то, что в нашей стране 8 часовых поясов. Когда в Калининграде разместят на сайте Извещение, в Петропавловске- Камчатском уже закончится рабочий день. Таким образом, для поставщика с Дальнего Востока возможный срок подачи заявки будет на один день меньше.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В-третьих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если применяется выражение «со дня», тогда этот день не следует считать в составе, например, двух или трёх дней, в этот день, в соответствии с Гражданским кодексом РФ, наступает начало события.</a:t>
            </a:r>
          </a:p>
          <a:p>
            <a:endParaRPr lang="ru-RU" dirty="0" smtClean="0"/>
          </a:p>
          <a:p>
            <a:pPr algn="just"/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По данной ссылке </a:t>
            </a:r>
            <a:r>
              <a:rPr lang="ru-RU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(http://вольск.рф/?page_id=8765)</a:t>
            </a:r>
            <a:r>
              <a:rPr lang="ru-RU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вы можете ознакомиться с таблицей толкования сроков по процедурам закупок товаров, работ и услуг по способам оп­ределения поставщиков в соответствии с положениями 44-ФЗ.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5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5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285916" y="0"/>
            <a:ext cx="11764903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500306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Требование к участникам  закупок    и ошибки при формировании извещений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Статья 31. Требования к участникам закупки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rmAutofit lnSpcReduction="10000"/>
          </a:bodyPr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1. При осуществлении закупки заказчик устанавливает следующие единые требования к участникам закупки: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соответствие требованиям, установленным в соответствии с законодательством Российской Федерации к лицам, осуществляющим поставку товара, выполнение работы, оказание услуги, являющихся объектом закупки;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данном случае запрашивается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лицензия, СРО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допуски и разрешения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 право заниматься деятельностью, необходимой для поставки товаров, работ, услуг,  являющихся предметом закупки.</a:t>
            </a:r>
          </a:p>
          <a:p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заказчик устанавливает данное требование, то на основании </a:t>
            </a:r>
            <a:r>
              <a:rPr lang="ru-RU" sz="2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ч.5 ст.63  и ч.1 ст.73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извещении указывается исчерпывающий перечень документов, которые должны быть представлены участниками закупок в соответствии с п.1.ч.1 ст.31</a:t>
            </a:r>
            <a:endParaRPr lang="ru-RU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407</TotalTime>
  <Words>906</Words>
  <PresentationFormat>Экран (4:3)</PresentationFormat>
  <Paragraphs>54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Рекомендации по формированию извещений о закупках </vt:lpstr>
      <vt:lpstr> </vt:lpstr>
      <vt:lpstr>Поэтому,</vt:lpstr>
      <vt:lpstr>Слайд 4</vt:lpstr>
      <vt:lpstr>Слайд 5</vt:lpstr>
      <vt:lpstr>Слайд 6</vt:lpstr>
      <vt:lpstr>Слайд 7</vt:lpstr>
      <vt:lpstr>Требование к участникам  закупок    и ошибки при формировании извещений</vt:lpstr>
      <vt:lpstr>Статья 31. Требования к участникам закупки </vt:lpstr>
      <vt:lpstr>Статья 31. Требования к участникам закупки</vt:lpstr>
      <vt:lpstr>Статья 31. Требования к участникам закупки </vt:lpstr>
      <vt:lpstr>Статья 31. Требования к участникам закупки </vt:lpstr>
      <vt:lpstr>Слайд 13</vt:lpstr>
      <vt:lpstr>Слайд 14</vt:lpstr>
      <vt:lpstr>Слайд 15</vt:lpstr>
      <vt:lpstr>Слайд 16</vt:lpstr>
      <vt:lpstr>ОБРАЗЕЦ заполнения граф в извещении</vt:lpstr>
      <vt:lpstr>ОБРАЗЕЦ заполнения граф в извещении</vt:lpstr>
      <vt:lpstr>ОБРАЗЕЦ заполнения граф в извещении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Мун заказ</cp:lastModifiedBy>
  <cp:revision>42</cp:revision>
  <dcterms:modified xsi:type="dcterms:W3CDTF">2014-11-14T10:48:25Z</dcterms:modified>
</cp:coreProperties>
</file>