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50" r:id="rId2"/>
  </p:sldMasterIdLst>
  <p:notesMasterIdLst>
    <p:notesMasterId r:id="rId65"/>
  </p:notesMasterIdLst>
  <p:handoutMasterIdLst>
    <p:handoutMasterId r:id="rId66"/>
  </p:handoutMasterIdLst>
  <p:sldIdLst>
    <p:sldId id="582" r:id="rId3"/>
    <p:sldId id="583" r:id="rId4"/>
    <p:sldId id="584" r:id="rId5"/>
    <p:sldId id="585" r:id="rId6"/>
    <p:sldId id="586" r:id="rId7"/>
    <p:sldId id="587" r:id="rId8"/>
    <p:sldId id="588" r:id="rId9"/>
    <p:sldId id="589" r:id="rId10"/>
    <p:sldId id="590" r:id="rId11"/>
    <p:sldId id="591" r:id="rId12"/>
    <p:sldId id="592" r:id="rId13"/>
    <p:sldId id="593" r:id="rId14"/>
    <p:sldId id="594" r:id="rId15"/>
    <p:sldId id="595" r:id="rId16"/>
    <p:sldId id="596" r:id="rId17"/>
    <p:sldId id="597" r:id="rId18"/>
    <p:sldId id="666" r:id="rId19"/>
    <p:sldId id="665" r:id="rId20"/>
    <p:sldId id="664" r:id="rId21"/>
    <p:sldId id="600" r:id="rId22"/>
    <p:sldId id="601" r:id="rId23"/>
    <p:sldId id="602" r:id="rId24"/>
    <p:sldId id="603" r:id="rId25"/>
    <p:sldId id="604" r:id="rId26"/>
    <p:sldId id="606" r:id="rId27"/>
    <p:sldId id="607" r:id="rId28"/>
    <p:sldId id="609" r:id="rId29"/>
    <p:sldId id="611" r:id="rId30"/>
    <p:sldId id="612" r:id="rId31"/>
    <p:sldId id="613" r:id="rId32"/>
    <p:sldId id="610" r:id="rId33"/>
    <p:sldId id="614" r:id="rId34"/>
    <p:sldId id="615" r:id="rId35"/>
    <p:sldId id="616" r:id="rId36"/>
    <p:sldId id="617" r:id="rId37"/>
    <p:sldId id="667" r:id="rId38"/>
    <p:sldId id="618" r:id="rId39"/>
    <p:sldId id="619" r:id="rId40"/>
    <p:sldId id="620" r:id="rId41"/>
    <p:sldId id="621" r:id="rId42"/>
    <p:sldId id="622" r:id="rId43"/>
    <p:sldId id="623" r:id="rId44"/>
    <p:sldId id="624" r:id="rId45"/>
    <p:sldId id="625" r:id="rId46"/>
    <p:sldId id="626" r:id="rId47"/>
    <p:sldId id="661" r:id="rId48"/>
    <p:sldId id="662" r:id="rId49"/>
    <p:sldId id="663" r:id="rId50"/>
    <p:sldId id="627" r:id="rId51"/>
    <p:sldId id="629" r:id="rId52"/>
    <p:sldId id="630" r:id="rId53"/>
    <p:sldId id="631" r:id="rId54"/>
    <p:sldId id="632" r:id="rId55"/>
    <p:sldId id="633" r:id="rId56"/>
    <p:sldId id="635" r:id="rId57"/>
    <p:sldId id="636" r:id="rId58"/>
    <p:sldId id="637" r:id="rId59"/>
    <p:sldId id="638" r:id="rId60"/>
    <p:sldId id="639" r:id="rId61"/>
    <p:sldId id="657" r:id="rId62"/>
    <p:sldId id="659" r:id="rId63"/>
    <p:sldId id="660" r:id="rId64"/>
  </p:sldIdLst>
  <p:sldSz cx="9144000" cy="6858000" type="screen4x3"/>
  <p:notesSz cx="6669088" cy="9928225"/>
  <p:embeddedFontLst>
    <p:embeddedFont>
      <p:font typeface="Calibri" pitchFamily="34" charset="0"/>
      <p:regular r:id="rId67"/>
      <p:bold r:id="rId68"/>
      <p:italic r:id="rId69"/>
      <p:boldItalic r:id="rId70"/>
    </p:embeddedFont>
    <p:embeddedFont>
      <p:font typeface="Verdana" pitchFamily="34" charset="0"/>
      <p:regular r:id="rId71"/>
      <p:bold r:id="rId72"/>
      <p:italic r:id="rId73"/>
      <p:boldItalic r:id="rId74"/>
    </p:embeddedFont>
    <p:embeddedFont>
      <p:font typeface="Arial Black" pitchFamily="34" charset="0"/>
      <p:bold r:id="rId75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F9BD9"/>
    <a:srgbClr val="FF0000"/>
    <a:srgbClr val="FF5D5D"/>
    <a:srgbClr val="FFE5E6"/>
    <a:srgbClr val="FFBDBD"/>
    <a:srgbClr val="FFAFB1"/>
    <a:srgbClr val="FFD5D6"/>
    <a:srgbClr val="FF4747"/>
    <a:srgbClr val="309EC0"/>
    <a:srgbClr val="008A3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96" autoAdjust="0"/>
    <p:restoredTop sz="76679" autoAdjust="0"/>
  </p:normalViewPr>
  <p:slideViewPr>
    <p:cSldViewPr>
      <p:cViewPr>
        <p:scale>
          <a:sx n="80" d="100"/>
          <a:sy n="80" d="100"/>
        </p:scale>
        <p:origin x="-9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font" Target="fonts/font2.fntdata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74" Type="http://schemas.openxmlformats.org/officeDocument/2006/relationships/font" Target="fonts/font8.fntdata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7.fntdata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font" Target="fonts/font3.fntdata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1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B64D93-FD8C-4269-A776-096B3F49DEFE}" type="doc">
      <dgm:prSet loTypeId="urn:microsoft.com/office/officeart/2005/8/layout/orgChart1" loCatId="hierarchy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61BBDB0C-6BA7-45A2-8B50-D39FF79AD52F}">
      <dgm:prSet phldrT="[Текст]"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Конкурентные способы</a:t>
          </a:r>
          <a:endParaRPr lang="ru-RU" sz="18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EB8099C-4BEC-4F90-B248-4AD598F0F08D}" type="parTrans" cxnId="{80211433-2534-40D2-B8AF-1A433652CB4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BC9496E-90E2-4DAF-83EA-8E71668FF465}" type="sibTrans" cxnId="{80211433-2534-40D2-B8AF-1A433652CB4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99AA124-4FE5-4AFB-AB23-A89547C3DC57}">
      <dgm:prSet phldrT="[Текст]"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Конкурс 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7FA5E9A-58B1-4957-8AF2-861E61A4A7D0}" type="parTrans" cxnId="{638562A8-391E-4A59-8674-6134B060F2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AFFE2EC-EFF4-449D-9FE5-9DC6E5E8E893}" type="sibTrans" cxnId="{638562A8-391E-4A59-8674-6134B060F2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3D10210-E3C8-4E87-B36C-ED4984A8F189}">
      <dgm:prSet phldrT="[Текст]"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Аукцион 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38B7E0B-067C-4C12-83F5-4B6CD3D2F50E}" type="parTrans" cxnId="{387D0A94-A77F-4533-8F7C-FA35F3D980B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44B4172-40D8-4EE7-A33A-059BE63587BF}" type="sibTrans" cxnId="{387D0A94-A77F-4533-8F7C-FA35F3D980B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8F0986-8EF0-47B5-BE7F-759BCFC16647}">
      <dgm:prSet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Открытый конкурс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AE20F4D-21E0-435F-8D38-727A16B4F855}" type="parTrans" cxnId="{25E77498-0B8A-489E-8949-0072654AC4B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39A6659-3E26-4A7A-8C64-47C24032BA39}" type="sibTrans" cxnId="{25E77498-0B8A-489E-8949-0072654AC4B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226C385-0985-4F22-9089-CD05F133FB1A}">
      <dgm:prSet custT="1"/>
      <dgm:spPr>
        <a:solidFill>
          <a:srgbClr val="FF0000"/>
        </a:solidFill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Конкурс с ограниченным участием </a:t>
          </a:r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7FFBAB-95C0-45FD-9EBC-894CE99AF745}" type="parTrans" cxnId="{850BB785-25E7-4A49-978B-37AF51D65D3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D8BE656-53ED-41A3-AEE8-052A5A47F987}" type="sibTrans" cxnId="{850BB785-25E7-4A49-978B-37AF51D65D3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77A9672-2FD9-4D50-8852-97C2AECA0ABA}">
      <dgm:prSet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Аукцион в электронной форме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72514B5-4197-4954-BA29-CC8B6043C574}" type="parTrans" cxnId="{16F9314F-F58C-4CC8-A074-A9D0A9EA9D0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9E755AE-2EE3-49D8-B538-8B2281089D1D}" type="sibTrans" cxnId="{16F9314F-F58C-4CC8-A074-A9D0A9EA9D0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777CA56-E037-47EA-8A38-EA125AA2F7AB}">
      <dgm:prSet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Закрытый аукцион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25F6CF1-9FEE-4403-A626-0370B22300CE}" type="parTrans" cxnId="{2B1B6309-1637-4F2E-9FCD-0F7E88B03E8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DC5C5FD-E6D8-434F-A666-DE21664100A6}" type="sibTrans" cxnId="{2B1B6309-1637-4F2E-9FCD-0F7E88B03E8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2D0C4F7-5006-4C3A-9D15-B1007EEDA783}">
      <dgm:prSet custT="1"/>
      <dgm:spPr>
        <a:solidFill>
          <a:srgbClr val="FF0000"/>
        </a:solidFill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Двухэтапный конкурс</a:t>
          </a:r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FE282E-4544-40A0-AD85-F388281E6B09}" type="parTrans" cxnId="{45AC3168-4002-4EB6-B4BB-562ECF31E4A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75D01A6-BFD8-4112-83A6-68FE7264F89C}" type="sibTrans" cxnId="{45AC3168-4002-4EB6-B4BB-562ECF31E4A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F562E80-CFE2-43CF-9E84-A2FB29E8E9F6}">
      <dgm:prSet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Закрытый конкурс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49B1F6E-376D-4E09-BFC7-57D63490D357}" type="parTrans" cxnId="{AB8F1DD0-8547-43CC-8F88-687C794636F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97DD347-A04C-482E-8D8A-1735333828A0}" type="sibTrans" cxnId="{AB8F1DD0-8547-43CC-8F88-687C794636F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5494EE2-5485-440F-8708-B663FEF868EC}">
      <dgm:prSet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Запрос котировок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7B80895-3951-4F9E-926A-4267094E4642}" type="parTrans" cxnId="{E252318A-F4A9-4A66-AADB-55892789DB2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B0FF9B5-684D-42E5-BBE9-C59FD61C7E44}" type="sibTrans" cxnId="{E252318A-F4A9-4A66-AADB-55892789DB2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3F2E960-B07F-44A5-820E-07C7945470C1}">
      <dgm:prSet custT="1"/>
      <dgm:spPr>
        <a:solidFill>
          <a:srgbClr val="FF0000"/>
        </a:solidFill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Запрос предложений</a:t>
          </a:r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C20F4B-DA07-429D-9152-5F4AE9BB5491}" type="parTrans" cxnId="{64E779CC-8E1A-4C45-AA30-25269078B0C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FCD54F9-0B22-4BDA-B4AA-670EBADE97C6}" type="sibTrans" cxnId="{64E779CC-8E1A-4C45-AA30-25269078B0C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4D04DFF-559F-494D-92FD-8E3FA02281BA}">
      <dgm:prSet custT="1"/>
      <dgm:spPr>
        <a:solidFill>
          <a:srgbClr val="FF0000"/>
        </a:solidFill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Закрытый конкурс  с ограниченным участием</a:t>
          </a:r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1F82FB-C72F-4B13-B6D4-050DD0E9F3F1}" type="parTrans" cxnId="{EFD048CA-78C9-4FBD-9467-EE6E46A56EA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3F6BB30-E4EA-46D7-945C-DA8188A4D525}" type="sibTrans" cxnId="{EFD048CA-78C9-4FBD-9467-EE6E46A56EA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00A4915-A35B-46C9-BE78-4D1F25A22EAA}">
      <dgm:prSet custT="1"/>
      <dgm:spPr>
        <a:solidFill>
          <a:srgbClr val="FF0000"/>
        </a:solidFill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Закрытый двухэтапный конкурс  </a:t>
          </a:r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6C376A-B5FB-4E50-BF38-9F8F8B92E5EB}" type="parTrans" cxnId="{40933E12-E713-4EBA-A7E2-3C2CBD8B8A9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754E34E-8BED-45EE-8015-5B4159A38393}" type="sibTrans" cxnId="{40933E12-E713-4EBA-A7E2-3C2CBD8B8A9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72C6FEF-FF85-4EEA-8500-1B8DAF89A077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Закупка у единственного поставщика (подрядчика, исполнителя,)</a:t>
          </a:r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EEDD90-D8A7-404F-A6D1-95512F666ECF}" type="parTrans" cxnId="{28983181-053F-4C2D-AE7A-49F096DFAFB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6E18F8A-9AC9-43F8-94CD-FFCF2D732E06}" type="sibTrans" cxnId="{28983181-053F-4C2D-AE7A-49F096DFAFB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A156E9F-1CAB-4E50-A5C4-112E487E574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38 случаев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79F2124-5FAB-4943-BBE2-CA012448EF55}" type="parTrans" cxnId="{4F2D5AB9-7684-4753-ADE1-5D317DA76A7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C6F5502-83B9-4F8D-B976-8736A9EB060A}" type="sibTrans" cxnId="{4F2D5AB9-7684-4753-ADE1-5D317DA76A7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1A9C0F-F929-4F2A-8FA2-DCDEC5CDABD8}" type="pres">
      <dgm:prSet presAssocID="{8DB64D93-FD8C-4269-A776-096B3F49DE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FAA8C04-F3EF-4997-BBB3-B17F426DE482}" type="pres">
      <dgm:prSet presAssocID="{61BBDB0C-6BA7-45A2-8B50-D39FF79AD52F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CE2DD54-086D-446D-860A-44E49C12026C}" type="pres">
      <dgm:prSet presAssocID="{61BBDB0C-6BA7-45A2-8B50-D39FF79AD52F}" presName="rootComposite1" presStyleCnt="0"/>
      <dgm:spPr/>
      <dgm:t>
        <a:bodyPr/>
        <a:lstStyle/>
        <a:p>
          <a:endParaRPr lang="ru-RU"/>
        </a:p>
      </dgm:t>
    </dgm:pt>
    <dgm:pt modelId="{9B07FB39-8712-4415-BAA1-E2970AF806D4}" type="pres">
      <dgm:prSet presAssocID="{61BBDB0C-6BA7-45A2-8B50-D39FF79AD52F}" presName="rootText1" presStyleLbl="node0" presStyleIdx="0" presStyleCnt="2" custScaleX="374419" custLinFactNeighborX="-78991" custLinFactNeighborY="133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929244-2711-4C93-A1BE-0FE961AA398F}" type="pres">
      <dgm:prSet presAssocID="{61BBDB0C-6BA7-45A2-8B50-D39FF79AD52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311EC6E-298E-431F-94ED-3F7BFD7D3882}" type="pres">
      <dgm:prSet presAssocID="{61BBDB0C-6BA7-45A2-8B50-D39FF79AD52F}" presName="hierChild2" presStyleCnt="0"/>
      <dgm:spPr/>
      <dgm:t>
        <a:bodyPr/>
        <a:lstStyle/>
        <a:p>
          <a:endParaRPr lang="ru-RU"/>
        </a:p>
      </dgm:t>
    </dgm:pt>
    <dgm:pt modelId="{1A49A4A2-A62F-4DEB-873D-0C1AB2CA2939}" type="pres">
      <dgm:prSet presAssocID="{D7FA5E9A-58B1-4957-8AF2-861E61A4A7D0}" presName="Name37" presStyleLbl="parChTrans1D2" presStyleIdx="0" presStyleCnt="5"/>
      <dgm:spPr/>
      <dgm:t>
        <a:bodyPr/>
        <a:lstStyle/>
        <a:p>
          <a:endParaRPr lang="ru-RU"/>
        </a:p>
      </dgm:t>
    </dgm:pt>
    <dgm:pt modelId="{9F74A6F4-9182-4B4E-8E3E-9378D061C6DB}" type="pres">
      <dgm:prSet presAssocID="{799AA124-4FE5-4AFB-AB23-A89547C3DC5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50DF2C7-ABA1-4FB6-83A0-5CD581D2A764}" type="pres">
      <dgm:prSet presAssocID="{799AA124-4FE5-4AFB-AB23-A89547C3DC57}" presName="rootComposite" presStyleCnt="0"/>
      <dgm:spPr/>
      <dgm:t>
        <a:bodyPr/>
        <a:lstStyle/>
        <a:p>
          <a:endParaRPr lang="ru-RU"/>
        </a:p>
      </dgm:t>
    </dgm:pt>
    <dgm:pt modelId="{62F91795-FD73-4F93-B591-30BF4EF8CDAC}" type="pres">
      <dgm:prSet presAssocID="{799AA124-4FE5-4AFB-AB23-A89547C3DC57}" presName="rootText" presStyleLbl="node2" presStyleIdx="0" presStyleCnt="5" custScaleX="121761" custScaleY="566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9F1865-0D57-458A-AC57-76166E74A389}" type="pres">
      <dgm:prSet presAssocID="{799AA124-4FE5-4AFB-AB23-A89547C3DC57}" presName="rootConnector" presStyleLbl="node2" presStyleIdx="0" presStyleCnt="5"/>
      <dgm:spPr/>
      <dgm:t>
        <a:bodyPr/>
        <a:lstStyle/>
        <a:p>
          <a:endParaRPr lang="ru-RU"/>
        </a:p>
      </dgm:t>
    </dgm:pt>
    <dgm:pt modelId="{D72A3AC1-E2C0-44F6-8EDE-0CEF64FC6F7E}" type="pres">
      <dgm:prSet presAssocID="{799AA124-4FE5-4AFB-AB23-A89547C3DC57}" presName="hierChild4" presStyleCnt="0"/>
      <dgm:spPr/>
      <dgm:t>
        <a:bodyPr/>
        <a:lstStyle/>
        <a:p>
          <a:endParaRPr lang="ru-RU"/>
        </a:p>
      </dgm:t>
    </dgm:pt>
    <dgm:pt modelId="{3CB85FF5-4848-440A-A8A0-0D79C53E3B1E}" type="pres">
      <dgm:prSet presAssocID="{3AE20F4D-21E0-435F-8D38-727A16B4F855}" presName="Name37" presStyleLbl="parChTrans1D3" presStyleIdx="0" presStyleCnt="8"/>
      <dgm:spPr/>
      <dgm:t>
        <a:bodyPr/>
        <a:lstStyle/>
        <a:p>
          <a:endParaRPr lang="ru-RU"/>
        </a:p>
      </dgm:t>
    </dgm:pt>
    <dgm:pt modelId="{AE7ACA90-5946-4F30-80BA-FA73C5E59095}" type="pres">
      <dgm:prSet presAssocID="{068F0986-8EF0-47B5-BE7F-759BCFC1664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D51418A-F46F-452A-A8F5-5451099643B0}" type="pres">
      <dgm:prSet presAssocID="{068F0986-8EF0-47B5-BE7F-759BCFC16647}" presName="rootComposite" presStyleCnt="0"/>
      <dgm:spPr/>
      <dgm:t>
        <a:bodyPr/>
        <a:lstStyle/>
        <a:p>
          <a:endParaRPr lang="ru-RU"/>
        </a:p>
      </dgm:t>
    </dgm:pt>
    <dgm:pt modelId="{D1B73498-10C3-425A-8C6B-0DD3CAB15850}" type="pres">
      <dgm:prSet presAssocID="{068F0986-8EF0-47B5-BE7F-759BCFC16647}" presName="rootText" presStyleLbl="node3" presStyleIdx="0" presStyleCnt="8" custScaleX="168459" custScaleY="75147" custLinFactNeighborX="-968" custLinFactNeighborY="-155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1B4109-DCD6-48C7-AAAE-8D8929BC560E}" type="pres">
      <dgm:prSet presAssocID="{068F0986-8EF0-47B5-BE7F-759BCFC16647}" presName="rootConnector" presStyleLbl="node3" presStyleIdx="0" presStyleCnt="8"/>
      <dgm:spPr/>
      <dgm:t>
        <a:bodyPr/>
        <a:lstStyle/>
        <a:p>
          <a:endParaRPr lang="ru-RU"/>
        </a:p>
      </dgm:t>
    </dgm:pt>
    <dgm:pt modelId="{2D2D1C2E-3430-4A91-8A40-A431448B850A}" type="pres">
      <dgm:prSet presAssocID="{068F0986-8EF0-47B5-BE7F-759BCFC16647}" presName="hierChild4" presStyleCnt="0"/>
      <dgm:spPr/>
      <dgm:t>
        <a:bodyPr/>
        <a:lstStyle/>
        <a:p>
          <a:endParaRPr lang="ru-RU"/>
        </a:p>
      </dgm:t>
    </dgm:pt>
    <dgm:pt modelId="{14A079F9-7D4A-4AE5-82AA-8A9F8C3D9E49}" type="pres">
      <dgm:prSet presAssocID="{068F0986-8EF0-47B5-BE7F-759BCFC16647}" presName="hierChild5" presStyleCnt="0"/>
      <dgm:spPr/>
      <dgm:t>
        <a:bodyPr/>
        <a:lstStyle/>
        <a:p>
          <a:endParaRPr lang="ru-RU"/>
        </a:p>
      </dgm:t>
    </dgm:pt>
    <dgm:pt modelId="{DD11C25A-93B9-4A2E-94EF-8219CEB0D55C}" type="pres">
      <dgm:prSet presAssocID="{9F7FFBAB-95C0-45FD-9EBC-894CE99AF745}" presName="Name37" presStyleLbl="parChTrans1D3" presStyleIdx="1" presStyleCnt="8"/>
      <dgm:spPr/>
      <dgm:t>
        <a:bodyPr/>
        <a:lstStyle/>
        <a:p>
          <a:endParaRPr lang="ru-RU"/>
        </a:p>
      </dgm:t>
    </dgm:pt>
    <dgm:pt modelId="{F2D0E039-CF8E-4F4B-A8C4-A49C3A5A5A82}" type="pres">
      <dgm:prSet presAssocID="{D226C385-0985-4F22-9089-CD05F133FB1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A3754FC-F7C8-486E-A88A-B2EC6A74F12B}" type="pres">
      <dgm:prSet presAssocID="{D226C385-0985-4F22-9089-CD05F133FB1A}" presName="rootComposite" presStyleCnt="0"/>
      <dgm:spPr/>
      <dgm:t>
        <a:bodyPr/>
        <a:lstStyle/>
        <a:p>
          <a:endParaRPr lang="ru-RU"/>
        </a:p>
      </dgm:t>
    </dgm:pt>
    <dgm:pt modelId="{9BAD26A1-E298-4FF3-BB3A-5C60A1BBE82A}" type="pres">
      <dgm:prSet presAssocID="{D226C385-0985-4F22-9089-CD05F133FB1A}" presName="rootText" presStyleLbl="node3" presStyleIdx="1" presStyleCnt="8" custScaleX="169583" custScaleY="1347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2D9E14-0409-48F6-83BC-B7A9E6CEA5D1}" type="pres">
      <dgm:prSet presAssocID="{D226C385-0985-4F22-9089-CD05F133FB1A}" presName="rootConnector" presStyleLbl="node3" presStyleIdx="1" presStyleCnt="8"/>
      <dgm:spPr/>
      <dgm:t>
        <a:bodyPr/>
        <a:lstStyle/>
        <a:p>
          <a:endParaRPr lang="ru-RU"/>
        </a:p>
      </dgm:t>
    </dgm:pt>
    <dgm:pt modelId="{A5EBEF13-AE14-4296-B628-C0D531394452}" type="pres">
      <dgm:prSet presAssocID="{D226C385-0985-4F22-9089-CD05F133FB1A}" presName="hierChild4" presStyleCnt="0"/>
      <dgm:spPr/>
      <dgm:t>
        <a:bodyPr/>
        <a:lstStyle/>
        <a:p>
          <a:endParaRPr lang="ru-RU"/>
        </a:p>
      </dgm:t>
    </dgm:pt>
    <dgm:pt modelId="{E2AED881-7990-40F1-92BA-FEEF91CBE898}" type="pres">
      <dgm:prSet presAssocID="{D226C385-0985-4F22-9089-CD05F133FB1A}" presName="hierChild5" presStyleCnt="0"/>
      <dgm:spPr/>
      <dgm:t>
        <a:bodyPr/>
        <a:lstStyle/>
        <a:p>
          <a:endParaRPr lang="ru-RU"/>
        </a:p>
      </dgm:t>
    </dgm:pt>
    <dgm:pt modelId="{721CFD36-DEF7-4318-B908-D9FE1D911B73}" type="pres">
      <dgm:prSet presAssocID="{1FFE282E-4544-40A0-AD85-F388281E6B09}" presName="Name37" presStyleLbl="parChTrans1D3" presStyleIdx="2" presStyleCnt="8"/>
      <dgm:spPr/>
      <dgm:t>
        <a:bodyPr/>
        <a:lstStyle/>
        <a:p>
          <a:endParaRPr lang="ru-RU"/>
        </a:p>
      </dgm:t>
    </dgm:pt>
    <dgm:pt modelId="{A463BD8B-12FF-47D6-ABE5-66DE75F8CA2E}" type="pres">
      <dgm:prSet presAssocID="{42D0C4F7-5006-4C3A-9D15-B1007EEDA78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14405ED-FB7F-4ACE-9F29-62E84106A157}" type="pres">
      <dgm:prSet presAssocID="{42D0C4F7-5006-4C3A-9D15-B1007EEDA783}" presName="rootComposite" presStyleCnt="0"/>
      <dgm:spPr/>
      <dgm:t>
        <a:bodyPr/>
        <a:lstStyle/>
        <a:p>
          <a:endParaRPr lang="ru-RU"/>
        </a:p>
      </dgm:t>
    </dgm:pt>
    <dgm:pt modelId="{AEBF1884-334D-4C8F-869B-F46CEE1E6E65}" type="pres">
      <dgm:prSet presAssocID="{42D0C4F7-5006-4C3A-9D15-B1007EEDA783}" presName="rootText" presStyleLbl="node3" presStyleIdx="2" presStyleCnt="8" custScaleX="165636" custLinFactNeighborX="3162" custLinFactNeighborY="135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B8C55A-C0BA-4E7D-93D9-B5B702DA537E}" type="pres">
      <dgm:prSet presAssocID="{42D0C4F7-5006-4C3A-9D15-B1007EEDA783}" presName="rootConnector" presStyleLbl="node3" presStyleIdx="2" presStyleCnt="8"/>
      <dgm:spPr/>
      <dgm:t>
        <a:bodyPr/>
        <a:lstStyle/>
        <a:p>
          <a:endParaRPr lang="ru-RU"/>
        </a:p>
      </dgm:t>
    </dgm:pt>
    <dgm:pt modelId="{AE52C07F-1CEC-4874-B153-53FD25F9F4F1}" type="pres">
      <dgm:prSet presAssocID="{42D0C4F7-5006-4C3A-9D15-B1007EEDA783}" presName="hierChild4" presStyleCnt="0"/>
      <dgm:spPr/>
      <dgm:t>
        <a:bodyPr/>
        <a:lstStyle/>
        <a:p>
          <a:endParaRPr lang="ru-RU"/>
        </a:p>
      </dgm:t>
    </dgm:pt>
    <dgm:pt modelId="{EE44DF34-DBB2-4D9B-97C6-A0C0BE59DFB8}" type="pres">
      <dgm:prSet presAssocID="{42D0C4F7-5006-4C3A-9D15-B1007EEDA783}" presName="hierChild5" presStyleCnt="0"/>
      <dgm:spPr/>
      <dgm:t>
        <a:bodyPr/>
        <a:lstStyle/>
        <a:p>
          <a:endParaRPr lang="ru-RU"/>
        </a:p>
      </dgm:t>
    </dgm:pt>
    <dgm:pt modelId="{02C997F1-D21E-4E1B-B564-A33465C22FE6}" type="pres">
      <dgm:prSet presAssocID="{A49B1F6E-376D-4E09-BFC7-57D63490D357}" presName="Name37" presStyleLbl="parChTrans1D3" presStyleIdx="3" presStyleCnt="8"/>
      <dgm:spPr/>
      <dgm:t>
        <a:bodyPr/>
        <a:lstStyle/>
        <a:p>
          <a:endParaRPr lang="ru-RU"/>
        </a:p>
      </dgm:t>
    </dgm:pt>
    <dgm:pt modelId="{34B55603-971F-412F-96EF-F0C5FDB3D742}" type="pres">
      <dgm:prSet presAssocID="{3F562E80-CFE2-43CF-9E84-A2FB29E8E9F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830D970-01AE-4D6C-AE7C-8F92524A2C55}" type="pres">
      <dgm:prSet presAssocID="{3F562E80-CFE2-43CF-9E84-A2FB29E8E9F6}" presName="rootComposite" presStyleCnt="0"/>
      <dgm:spPr/>
      <dgm:t>
        <a:bodyPr/>
        <a:lstStyle/>
        <a:p>
          <a:endParaRPr lang="ru-RU"/>
        </a:p>
      </dgm:t>
    </dgm:pt>
    <dgm:pt modelId="{36A478AF-3D43-435B-B6A9-E8CB8C3F3F65}" type="pres">
      <dgm:prSet presAssocID="{3F562E80-CFE2-43CF-9E84-A2FB29E8E9F6}" presName="rootText" presStyleLbl="node3" presStyleIdx="3" presStyleCnt="8" custScaleX="233132" custScaleY="760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C2D2B9-0097-44A8-8DFF-3AF6CBFAAA15}" type="pres">
      <dgm:prSet presAssocID="{3F562E80-CFE2-43CF-9E84-A2FB29E8E9F6}" presName="rootConnector" presStyleLbl="node3" presStyleIdx="3" presStyleCnt="8"/>
      <dgm:spPr/>
      <dgm:t>
        <a:bodyPr/>
        <a:lstStyle/>
        <a:p>
          <a:endParaRPr lang="ru-RU"/>
        </a:p>
      </dgm:t>
    </dgm:pt>
    <dgm:pt modelId="{86562FFE-11FC-45E2-9C16-901B07EFF98E}" type="pres">
      <dgm:prSet presAssocID="{3F562E80-CFE2-43CF-9E84-A2FB29E8E9F6}" presName="hierChild4" presStyleCnt="0"/>
      <dgm:spPr/>
      <dgm:t>
        <a:bodyPr/>
        <a:lstStyle/>
        <a:p>
          <a:endParaRPr lang="ru-RU"/>
        </a:p>
      </dgm:t>
    </dgm:pt>
    <dgm:pt modelId="{C89586B5-CF2D-411A-A48B-C3BCE531F231}" type="pres">
      <dgm:prSet presAssocID="{3F562E80-CFE2-43CF-9E84-A2FB29E8E9F6}" presName="hierChild5" presStyleCnt="0"/>
      <dgm:spPr/>
      <dgm:t>
        <a:bodyPr/>
        <a:lstStyle/>
        <a:p>
          <a:endParaRPr lang="ru-RU"/>
        </a:p>
      </dgm:t>
    </dgm:pt>
    <dgm:pt modelId="{7DDBFB2A-3404-4A18-9587-69E20347874A}" type="pres">
      <dgm:prSet presAssocID="{221F82FB-C72F-4B13-B6D4-050DD0E9F3F1}" presName="Name37" presStyleLbl="parChTrans1D3" presStyleIdx="4" presStyleCnt="8"/>
      <dgm:spPr/>
      <dgm:t>
        <a:bodyPr/>
        <a:lstStyle/>
        <a:p>
          <a:endParaRPr lang="ru-RU"/>
        </a:p>
      </dgm:t>
    </dgm:pt>
    <dgm:pt modelId="{2DE18B8C-6084-4F09-9127-8FCA9854EF08}" type="pres">
      <dgm:prSet presAssocID="{D4D04DFF-559F-494D-92FD-8E3FA02281B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A5AE75D-EDEE-4787-932E-E1560CC8C45D}" type="pres">
      <dgm:prSet presAssocID="{D4D04DFF-559F-494D-92FD-8E3FA02281BA}" presName="rootComposite" presStyleCnt="0"/>
      <dgm:spPr/>
      <dgm:t>
        <a:bodyPr/>
        <a:lstStyle/>
        <a:p>
          <a:endParaRPr lang="ru-RU"/>
        </a:p>
      </dgm:t>
    </dgm:pt>
    <dgm:pt modelId="{05CF5849-481D-4814-A0A2-52B4CC2E6F35}" type="pres">
      <dgm:prSet presAssocID="{D4D04DFF-559F-494D-92FD-8E3FA02281BA}" presName="rootText" presStyleLbl="node3" presStyleIdx="4" presStyleCnt="8" custScaleX="230864" custLinFactNeighborX="-968" custLinFactNeighborY="19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4E4510-98A6-4B52-83D9-0023AFA5327C}" type="pres">
      <dgm:prSet presAssocID="{D4D04DFF-559F-494D-92FD-8E3FA02281BA}" presName="rootConnector" presStyleLbl="node3" presStyleIdx="4" presStyleCnt="8"/>
      <dgm:spPr/>
      <dgm:t>
        <a:bodyPr/>
        <a:lstStyle/>
        <a:p>
          <a:endParaRPr lang="ru-RU"/>
        </a:p>
      </dgm:t>
    </dgm:pt>
    <dgm:pt modelId="{C8AF24D7-1FFC-49D4-A39F-2FC5013DA89D}" type="pres">
      <dgm:prSet presAssocID="{D4D04DFF-559F-494D-92FD-8E3FA02281BA}" presName="hierChild4" presStyleCnt="0"/>
      <dgm:spPr/>
      <dgm:t>
        <a:bodyPr/>
        <a:lstStyle/>
        <a:p>
          <a:endParaRPr lang="ru-RU"/>
        </a:p>
      </dgm:t>
    </dgm:pt>
    <dgm:pt modelId="{B60D7B1D-6217-40C5-9956-C4ED226563CF}" type="pres">
      <dgm:prSet presAssocID="{D4D04DFF-559F-494D-92FD-8E3FA02281BA}" presName="hierChild5" presStyleCnt="0"/>
      <dgm:spPr/>
      <dgm:t>
        <a:bodyPr/>
        <a:lstStyle/>
        <a:p>
          <a:endParaRPr lang="ru-RU"/>
        </a:p>
      </dgm:t>
    </dgm:pt>
    <dgm:pt modelId="{55FB440A-C0A6-4FFB-92DD-04BE35D01BC1}" type="pres">
      <dgm:prSet presAssocID="{CA6C376A-B5FB-4E50-BF38-9F8F8B92E5EB}" presName="Name37" presStyleLbl="parChTrans1D3" presStyleIdx="5" presStyleCnt="8"/>
      <dgm:spPr/>
      <dgm:t>
        <a:bodyPr/>
        <a:lstStyle/>
        <a:p>
          <a:endParaRPr lang="ru-RU"/>
        </a:p>
      </dgm:t>
    </dgm:pt>
    <dgm:pt modelId="{69FE4DD6-7DF8-4B0E-B4BE-4EAECCBBF144}" type="pres">
      <dgm:prSet presAssocID="{E00A4915-A35B-46C9-BE78-4D1F25A22EA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19A5955-B9CC-41E6-A888-74859305DD1A}" type="pres">
      <dgm:prSet presAssocID="{E00A4915-A35B-46C9-BE78-4D1F25A22EAA}" presName="rootComposite" presStyleCnt="0"/>
      <dgm:spPr/>
      <dgm:t>
        <a:bodyPr/>
        <a:lstStyle/>
        <a:p>
          <a:endParaRPr lang="ru-RU"/>
        </a:p>
      </dgm:t>
    </dgm:pt>
    <dgm:pt modelId="{FDB34BA0-6A86-42C1-B777-0E2B9A296232}" type="pres">
      <dgm:prSet presAssocID="{E00A4915-A35B-46C9-BE78-4D1F25A22EAA}" presName="rootText" presStyleLbl="node3" presStyleIdx="5" presStyleCnt="8" custScaleX="2342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DD8911-120E-43FC-B9E4-89FBBFCEFAEB}" type="pres">
      <dgm:prSet presAssocID="{E00A4915-A35B-46C9-BE78-4D1F25A22EAA}" presName="rootConnector" presStyleLbl="node3" presStyleIdx="5" presStyleCnt="8"/>
      <dgm:spPr/>
      <dgm:t>
        <a:bodyPr/>
        <a:lstStyle/>
        <a:p>
          <a:endParaRPr lang="ru-RU"/>
        </a:p>
      </dgm:t>
    </dgm:pt>
    <dgm:pt modelId="{8D136D19-AFA3-4EDE-BA83-B99BBDA377C9}" type="pres">
      <dgm:prSet presAssocID="{E00A4915-A35B-46C9-BE78-4D1F25A22EAA}" presName="hierChild4" presStyleCnt="0"/>
      <dgm:spPr/>
      <dgm:t>
        <a:bodyPr/>
        <a:lstStyle/>
        <a:p>
          <a:endParaRPr lang="ru-RU"/>
        </a:p>
      </dgm:t>
    </dgm:pt>
    <dgm:pt modelId="{4AB08407-CF6A-4189-9F7C-9ABE904F72A3}" type="pres">
      <dgm:prSet presAssocID="{E00A4915-A35B-46C9-BE78-4D1F25A22EAA}" presName="hierChild5" presStyleCnt="0"/>
      <dgm:spPr/>
      <dgm:t>
        <a:bodyPr/>
        <a:lstStyle/>
        <a:p>
          <a:endParaRPr lang="ru-RU"/>
        </a:p>
      </dgm:t>
    </dgm:pt>
    <dgm:pt modelId="{243AB386-779E-442A-9D57-FDB379CA6179}" type="pres">
      <dgm:prSet presAssocID="{799AA124-4FE5-4AFB-AB23-A89547C3DC57}" presName="hierChild5" presStyleCnt="0"/>
      <dgm:spPr/>
      <dgm:t>
        <a:bodyPr/>
        <a:lstStyle/>
        <a:p>
          <a:endParaRPr lang="ru-RU"/>
        </a:p>
      </dgm:t>
    </dgm:pt>
    <dgm:pt modelId="{47B364D0-EBBC-4FF0-BCC0-97D2354519C5}" type="pres">
      <dgm:prSet presAssocID="{438B7E0B-067C-4C12-83F5-4B6CD3D2F50E}" presName="Name37" presStyleLbl="parChTrans1D2" presStyleIdx="1" presStyleCnt="5"/>
      <dgm:spPr/>
      <dgm:t>
        <a:bodyPr/>
        <a:lstStyle/>
        <a:p>
          <a:endParaRPr lang="ru-RU"/>
        </a:p>
      </dgm:t>
    </dgm:pt>
    <dgm:pt modelId="{55388729-05BC-4483-8C41-5B2274BDBF35}" type="pres">
      <dgm:prSet presAssocID="{03D10210-E3C8-4E87-B36C-ED4984A8F18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328D728-F061-493C-BD95-A75ECDF2D323}" type="pres">
      <dgm:prSet presAssocID="{03D10210-E3C8-4E87-B36C-ED4984A8F189}" presName="rootComposite" presStyleCnt="0"/>
      <dgm:spPr/>
      <dgm:t>
        <a:bodyPr/>
        <a:lstStyle/>
        <a:p>
          <a:endParaRPr lang="ru-RU"/>
        </a:p>
      </dgm:t>
    </dgm:pt>
    <dgm:pt modelId="{A1004BEE-BCE4-4271-8885-938710154328}" type="pres">
      <dgm:prSet presAssocID="{03D10210-E3C8-4E87-B36C-ED4984A8F189}" presName="rootText" presStyleLbl="node2" presStyleIdx="1" presStyleCnt="5" custScaleX="128410" custScaleY="60186" custLinFactNeighborX="41830" custLinFactNeighborY="31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9133D7-BE6E-4698-A589-32B191FF36A4}" type="pres">
      <dgm:prSet presAssocID="{03D10210-E3C8-4E87-B36C-ED4984A8F189}" presName="rootConnector" presStyleLbl="node2" presStyleIdx="1" presStyleCnt="5"/>
      <dgm:spPr/>
      <dgm:t>
        <a:bodyPr/>
        <a:lstStyle/>
        <a:p>
          <a:endParaRPr lang="ru-RU"/>
        </a:p>
      </dgm:t>
    </dgm:pt>
    <dgm:pt modelId="{689D63F7-DAC0-4F1F-84E7-4E15E8754866}" type="pres">
      <dgm:prSet presAssocID="{03D10210-E3C8-4E87-B36C-ED4984A8F189}" presName="hierChild4" presStyleCnt="0"/>
      <dgm:spPr/>
      <dgm:t>
        <a:bodyPr/>
        <a:lstStyle/>
        <a:p>
          <a:endParaRPr lang="ru-RU"/>
        </a:p>
      </dgm:t>
    </dgm:pt>
    <dgm:pt modelId="{8F3897D7-7856-4ED1-A15E-C27CF82821D8}" type="pres">
      <dgm:prSet presAssocID="{072514B5-4197-4954-BA29-CC8B6043C574}" presName="Name37" presStyleLbl="parChTrans1D3" presStyleIdx="6" presStyleCnt="8"/>
      <dgm:spPr/>
      <dgm:t>
        <a:bodyPr/>
        <a:lstStyle/>
        <a:p>
          <a:endParaRPr lang="ru-RU"/>
        </a:p>
      </dgm:t>
    </dgm:pt>
    <dgm:pt modelId="{5007A5A3-CCBF-4D8F-B543-DD57988814BE}" type="pres">
      <dgm:prSet presAssocID="{677A9672-2FD9-4D50-8852-97C2AECA0AB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372966B-24F0-4446-9AD5-6D84B06BF031}" type="pres">
      <dgm:prSet presAssocID="{677A9672-2FD9-4D50-8852-97C2AECA0ABA}" presName="rootComposite" presStyleCnt="0"/>
      <dgm:spPr/>
      <dgm:t>
        <a:bodyPr/>
        <a:lstStyle/>
        <a:p>
          <a:endParaRPr lang="ru-RU"/>
        </a:p>
      </dgm:t>
    </dgm:pt>
    <dgm:pt modelId="{882D412D-3C59-495D-A30A-3ACE9FB999E7}" type="pres">
      <dgm:prSet presAssocID="{677A9672-2FD9-4D50-8852-97C2AECA0ABA}" presName="rootText" presStyleLbl="node3" presStyleIdx="6" presStyleCnt="8" custScaleX="111754" custScaleY="149375" custLinFactNeighborX="46062" custLinFactNeighborY="317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750D35-E892-4220-AB42-CF968651F2BF}" type="pres">
      <dgm:prSet presAssocID="{677A9672-2FD9-4D50-8852-97C2AECA0ABA}" presName="rootConnector" presStyleLbl="node3" presStyleIdx="6" presStyleCnt="8"/>
      <dgm:spPr/>
      <dgm:t>
        <a:bodyPr/>
        <a:lstStyle/>
        <a:p>
          <a:endParaRPr lang="ru-RU"/>
        </a:p>
      </dgm:t>
    </dgm:pt>
    <dgm:pt modelId="{F7CAF849-2F4F-4BFF-B424-F1A76A3974E8}" type="pres">
      <dgm:prSet presAssocID="{677A9672-2FD9-4D50-8852-97C2AECA0ABA}" presName="hierChild4" presStyleCnt="0"/>
      <dgm:spPr/>
      <dgm:t>
        <a:bodyPr/>
        <a:lstStyle/>
        <a:p>
          <a:endParaRPr lang="ru-RU"/>
        </a:p>
      </dgm:t>
    </dgm:pt>
    <dgm:pt modelId="{851F4EF3-746C-440D-96CD-8578B7550CA2}" type="pres">
      <dgm:prSet presAssocID="{677A9672-2FD9-4D50-8852-97C2AECA0ABA}" presName="hierChild5" presStyleCnt="0"/>
      <dgm:spPr/>
      <dgm:t>
        <a:bodyPr/>
        <a:lstStyle/>
        <a:p>
          <a:endParaRPr lang="ru-RU"/>
        </a:p>
      </dgm:t>
    </dgm:pt>
    <dgm:pt modelId="{A18E4E21-5D30-48A8-BE42-72425F62C5ED}" type="pres">
      <dgm:prSet presAssocID="{025F6CF1-9FEE-4403-A626-0370B22300CE}" presName="Name37" presStyleLbl="parChTrans1D3" presStyleIdx="7" presStyleCnt="8"/>
      <dgm:spPr/>
      <dgm:t>
        <a:bodyPr/>
        <a:lstStyle/>
        <a:p>
          <a:endParaRPr lang="ru-RU"/>
        </a:p>
      </dgm:t>
    </dgm:pt>
    <dgm:pt modelId="{56FE8B7B-7346-409A-AF5E-F31B1DB0FAB6}" type="pres">
      <dgm:prSet presAssocID="{4777CA56-E037-47EA-8A38-EA125AA2F7A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7695017-A519-4684-861D-60636775E3BF}" type="pres">
      <dgm:prSet presAssocID="{4777CA56-E037-47EA-8A38-EA125AA2F7AB}" presName="rootComposite" presStyleCnt="0"/>
      <dgm:spPr/>
      <dgm:t>
        <a:bodyPr/>
        <a:lstStyle/>
        <a:p>
          <a:endParaRPr lang="ru-RU"/>
        </a:p>
      </dgm:t>
    </dgm:pt>
    <dgm:pt modelId="{A71372E4-3B19-405A-B8E2-60C483150B3B}" type="pres">
      <dgm:prSet presAssocID="{4777CA56-E037-47EA-8A38-EA125AA2F7AB}" presName="rootText" presStyleLbl="node3" presStyleIdx="7" presStyleCnt="8" custScaleX="111754" custScaleY="149375" custLinFactNeighborX="46062" custLinFactNeighborY="583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4B0012-9B7E-4094-A2AE-D1D1817D69C4}" type="pres">
      <dgm:prSet presAssocID="{4777CA56-E037-47EA-8A38-EA125AA2F7AB}" presName="rootConnector" presStyleLbl="node3" presStyleIdx="7" presStyleCnt="8"/>
      <dgm:spPr/>
      <dgm:t>
        <a:bodyPr/>
        <a:lstStyle/>
        <a:p>
          <a:endParaRPr lang="ru-RU"/>
        </a:p>
      </dgm:t>
    </dgm:pt>
    <dgm:pt modelId="{CAD76363-2344-4AD0-8C02-700C6BD4F9C9}" type="pres">
      <dgm:prSet presAssocID="{4777CA56-E037-47EA-8A38-EA125AA2F7AB}" presName="hierChild4" presStyleCnt="0"/>
      <dgm:spPr/>
      <dgm:t>
        <a:bodyPr/>
        <a:lstStyle/>
        <a:p>
          <a:endParaRPr lang="ru-RU"/>
        </a:p>
      </dgm:t>
    </dgm:pt>
    <dgm:pt modelId="{77029A9F-EACC-439C-9AA8-66B7C74B147E}" type="pres">
      <dgm:prSet presAssocID="{4777CA56-E037-47EA-8A38-EA125AA2F7AB}" presName="hierChild5" presStyleCnt="0"/>
      <dgm:spPr/>
      <dgm:t>
        <a:bodyPr/>
        <a:lstStyle/>
        <a:p>
          <a:endParaRPr lang="ru-RU"/>
        </a:p>
      </dgm:t>
    </dgm:pt>
    <dgm:pt modelId="{EE220EF0-2D31-490A-9166-8FC900DAA14F}" type="pres">
      <dgm:prSet presAssocID="{03D10210-E3C8-4E87-B36C-ED4984A8F189}" presName="hierChild5" presStyleCnt="0"/>
      <dgm:spPr/>
      <dgm:t>
        <a:bodyPr/>
        <a:lstStyle/>
        <a:p>
          <a:endParaRPr lang="ru-RU"/>
        </a:p>
      </dgm:t>
    </dgm:pt>
    <dgm:pt modelId="{D4E90023-D4BF-4596-A10B-B8AA76D9B2C4}" type="pres">
      <dgm:prSet presAssocID="{97B80895-3951-4F9E-926A-4267094E4642}" presName="Name37" presStyleLbl="parChTrans1D2" presStyleIdx="2" presStyleCnt="5"/>
      <dgm:spPr/>
      <dgm:t>
        <a:bodyPr/>
        <a:lstStyle/>
        <a:p>
          <a:endParaRPr lang="ru-RU"/>
        </a:p>
      </dgm:t>
    </dgm:pt>
    <dgm:pt modelId="{6C1329F5-12AF-42C4-8740-153012FBEAF3}" type="pres">
      <dgm:prSet presAssocID="{F5494EE2-5485-440F-8708-B663FEF868E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04AFA1E-8BC0-4127-830B-7E3A05F5092B}" type="pres">
      <dgm:prSet presAssocID="{F5494EE2-5485-440F-8708-B663FEF868EC}" presName="rootComposite" presStyleCnt="0"/>
      <dgm:spPr/>
      <dgm:t>
        <a:bodyPr/>
        <a:lstStyle/>
        <a:p>
          <a:endParaRPr lang="ru-RU"/>
        </a:p>
      </dgm:t>
    </dgm:pt>
    <dgm:pt modelId="{2088709C-B0FB-436B-B487-1023EF09A362}" type="pres">
      <dgm:prSet presAssocID="{F5494EE2-5485-440F-8708-B663FEF868EC}" presName="rootText" presStyleLbl="node2" presStyleIdx="2" presStyleCnt="5" custLinFactNeighborX="45026" custLinFactNeighborY="31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22174D-5E56-4D8D-9C20-920553643A7F}" type="pres">
      <dgm:prSet presAssocID="{F5494EE2-5485-440F-8708-B663FEF868EC}" presName="rootConnector" presStyleLbl="node2" presStyleIdx="2" presStyleCnt="5"/>
      <dgm:spPr/>
      <dgm:t>
        <a:bodyPr/>
        <a:lstStyle/>
        <a:p>
          <a:endParaRPr lang="ru-RU"/>
        </a:p>
      </dgm:t>
    </dgm:pt>
    <dgm:pt modelId="{4065415D-B0D2-40FF-B6EC-FEE589434256}" type="pres">
      <dgm:prSet presAssocID="{F5494EE2-5485-440F-8708-B663FEF868EC}" presName="hierChild4" presStyleCnt="0"/>
      <dgm:spPr/>
      <dgm:t>
        <a:bodyPr/>
        <a:lstStyle/>
        <a:p>
          <a:endParaRPr lang="ru-RU"/>
        </a:p>
      </dgm:t>
    </dgm:pt>
    <dgm:pt modelId="{94E41E28-AFA2-4100-9F1C-CD5C76C502CE}" type="pres">
      <dgm:prSet presAssocID="{F5494EE2-5485-440F-8708-B663FEF868EC}" presName="hierChild5" presStyleCnt="0"/>
      <dgm:spPr/>
      <dgm:t>
        <a:bodyPr/>
        <a:lstStyle/>
        <a:p>
          <a:endParaRPr lang="ru-RU"/>
        </a:p>
      </dgm:t>
    </dgm:pt>
    <dgm:pt modelId="{DF34025B-A171-4848-8291-D3B6680958A5}" type="pres">
      <dgm:prSet presAssocID="{61C20F4B-DA07-429D-9152-5F4AE9BB5491}" presName="Name37" presStyleLbl="parChTrans1D2" presStyleIdx="3" presStyleCnt="5"/>
      <dgm:spPr/>
      <dgm:t>
        <a:bodyPr/>
        <a:lstStyle/>
        <a:p>
          <a:endParaRPr lang="ru-RU"/>
        </a:p>
      </dgm:t>
    </dgm:pt>
    <dgm:pt modelId="{CE420405-E158-41C4-84EB-1C89B88E78DE}" type="pres">
      <dgm:prSet presAssocID="{63F2E960-B07F-44A5-820E-07C7945470C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F341125-98F2-4862-BB4D-C2BB8963A9AF}" type="pres">
      <dgm:prSet presAssocID="{63F2E960-B07F-44A5-820E-07C7945470C1}" presName="rootComposite" presStyleCnt="0"/>
      <dgm:spPr/>
      <dgm:t>
        <a:bodyPr/>
        <a:lstStyle/>
        <a:p>
          <a:endParaRPr lang="ru-RU"/>
        </a:p>
      </dgm:t>
    </dgm:pt>
    <dgm:pt modelId="{6A1DB215-57D5-43AB-8312-A55FE87FEFC2}" type="pres">
      <dgm:prSet presAssocID="{63F2E960-B07F-44A5-820E-07C7945470C1}" presName="rootText" presStyleLbl="node2" presStyleIdx="3" presStyleCnt="5" custScaleX="154242" custLinFactNeighborX="49511" custLinFactNeighborY="31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AEC91D-A2D3-4A82-8E4A-1CA4F615FDE8}" type="pres">
      <dgm:prSet presAssocID="{63F2E960-B07F-44A5-820E-07C7945470C1}" presName="rootConnector" presStyleLbl="node2" presStyleIdx="3" presStyleCnt="5"/>
      <dgm:spPr/>
      <dgm:t>
        <a:bodyPr/>
        <a:lstStyle/>
        <a:p>
          <a:endParaRPr lang="ru-RU"/>
        </a:p>
      </dgm:t>
    </dgm:pt>
    <dgm:pt modelId="{0695685F-B819-4BE6-9181-6E0D019C2268}" type="pres">
      <dgm:prSet presAssocID="{63F2E960-B07F-44A5-820E-07C7945470C1}" presName="hierChild4" presStyleCnt="0"/>
      <dgm:spPr/>
      <dgm:t>
        <a:bodyPr/>
        <a:lstStyle/>
        <a:p>
          <a:endParaRPr lang="ru-RU"/>
        </a:p>
      </dgm:t>
    </dgm:pt>
    <dgm:pt modelId="{0B548A54-CD13-461A-AD8D-F2DCF3518A69}" type="pres">
      <dgm:prSet presAssocID="{63F2E960-B07F-44A5-820E-07C7945470C1}" presName="hierChild5" presStyleCnt="0"/>
      <dgm:spPr/>
      <dgm:t>
        <a:bodyPr/>
        <a:lstStyle/>
        <a:p>
          <a:endParaRPr lang="ru-RU"/>
        </a:p>
      </dgm:t>
    </dgm:pt>
    <dgm:pt modelId="{90F73328-BCFF-4191-AB5F-1195BF4A6F75}" type="pres">
      <dgm:prSet presAssocID="{61BBDB0C-6BA7-45A2-8B50-D39FF79AD52F}" presName="hierChild3" presStyleCnt="0"/>
      <dgm:spPr/>
      <dgm:t>
        <a:bodyPr/>
        <a:lstStyle/>
        <a:p>
          <a:endParaRPr lang="ru-RU"/>
        </a:p>
      </dgm:t>
    </dgm:pt>
    <dgm:pt modelId="{22C6105A-2821-416A-A682-95B6D74254BA}" type="pres">
      <dgm:prSet presAssocID="{772C6FEF-FF85-4EEA-8500-1B8DAF89A077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0F88217-9A7F-4BA4-A102-0FB29FA65FCC}" type="pres">
      <dgm:prSet presAssocID="{772C6FEF-FF85-4EEA-8500-1B8DAF89A077}" presName="rootComposite1" presStyleCnt="0"/>
      <dgm:spPr/>
      <dgm:t>
        <a:bodyPr/>
        <a:lstStyle/>
        <a:p>
          <a:endParaRPr lang="ru-RU"/>
        </a:p>
      </dgm:t>
    </dgm:pt>
    <dgm:pt modelId="{522004B8-81DA-4AFC-A1E4-61CB55855E68}" type="pres">
      <dgm:prSet presAssocID="{772C6FEF-FF85-4EEA-8500-1B8DAF89A077}" presName="rootText1" presStyleLbl="node0" presStyleIdx="1" presStyleCnt="2" custScaleX="171295" custScaleY="177420" custLinFactNeighborX="34306" custLinFactNeighborY="-5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A89021-B7AB-4126-B1BD-C563F62F9C84}" type="pres">
      <dgm:prSet presAssocID="{772C6FEF-FF85-4EEA-8500-1B8DAF89A07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7CE1A61-2399-42E5-8FDC-6F8193DBA225}" type="pres">
      <dgm:prSet presAssocID="{772C6FEF-FF85-4EEA-8500-1B8DAF89A077}" presName="hierChild2" presStyleCnt="0"/>
      <dgm:spPr/>
      <dgm:t>
        <a:bodyPr/>
        <a:lstStyle/>
        <a:p>
          <a:endParaRPr lang="ru-RU"/>
        </a:p>
      </dgm:t>
    </dgm:pt>
    <dgm:pt modelId="{5409E01B-B68A-4984-A8BF-0AB7C588038E}" type="pres">
      <dgm:prSet presAssocID="{979F2124-5FAB-4943-BBE2-CA012448EF55}" presName="Name37" presStyleLbl="parChTrans1D2" presStyleIdx="4" presStyleCnt="5"/>
      <dgm:spPr/>
      <dgm:t>
        <a:bodyPr/>
        <a:lstStyle/>
        <a:p>
          <a:endParaRPr lang="ru-RU"/>
        </a:p>
      </dgm:t>
    </dgm:pt>
    <dgm:pt modelId="{C15EA896-C76A-4999-96E4-15066DCDDEA2}" type="pres">
      <dgm:prSet presAssocID="{7A156E9F-1CAB-4E50-A5C4-112E487E574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7F65574-7162-4A67-8EBC-5559A9BD4CF9}" type="pres">
      <dgm:prSet presAssocID="{7A156E9F-1CAB-4E50-A5C4-112E487E574D}" presName="rootComposite" presStyleCnt="0"/>
      <dgm:spPr/>
      <dgm:t>
        <a:bodyPr/>
        <a:lstStyle/>
        <a:p>
          <a:endParaRPr lang="ru-RU"/>
        </a:p>
      </dgm:t>
    </dgm:pt>
    <dgm:pt modelId="{A43530C6-4BE1-4637-AB3C-079E11581BC2}" type="pres">
      <dgm:prSet presAssocID="{7A156E9F-1CAB-4E50-A5C4-112E487E574D}" presName="rootText" presStyleLbl="node2" presStyleIdx="4" presStyleCnt="5" custScaleY="72067" custLinFactY="19402" custLinFactNeighborX="38323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89DD7C-5060-4592-80E7-3EEDDD7DB246}" type="pres">
      <dgm:prSet presAssocID="{7A156E9F-1CAB-4E50-A5C4-112E487E574D}" presName="rootConnector" presStyleLbl="node2" presStyleIdx="4" presStyleCnt="5"/>
      <dgm:spPr/>
      <dgm:t>
        <a:bodyPr/>
        <a:lstStyle/>
        <a:p>
          <a:endParaRPr lang="ru-RU"/>
        </a:p>
      </dgm:t>
    </dgm:pt>
    <dgm:pt modelId="{07DBFB88-D217-44FA-BBA5-D6283A376503}" type="pres">
      <dgm:prSet presAssocID="{7A156E9F-1CAB-4E50-A5C4-112E487E574D}" presName="hierChild4" presStyleCnt="0"/>
      <dgm:spPr/>
      <dgm:t>
        <a:bodyPr/>
        <a:lstStyle/>
        <a:p>
          <a:endParaRPr lang="ru-RU"/>
        </a:p>
      </dgm:t>
    </dgm:pt>
    <dgm:pt modelId="{0D875189-CA73-460E-B72C-33B9B2929B23}" type="pres">
      <dgm:prSet presAssocID="{7A156E9F-1CAB-4E50-A5C4-112E487E574D}" presName="hierChild5" presStyleCnt="0"/>
      <dgm:spPr/>
      <dgm:t>
        <a:bodyPr/>
        <a:lstStyle/>
        <a:p>
          <a:endParaRPr lang="ru-RU"/>
        </a:p>
      </dgm:t>
    </dgm:pt>
    <dgm:pt modelId="{806F36B4-D931-42CC-8BF4-8AA69B113768}" type="pres">
      <dgm:prSet presAssocID="{772C6FEF-FF85-4EEA-8500-1B8DAF89A077}" presName="hierChild3" presStyleCnt="0"/>
      <dgm:spPr/>
      <dgm:t>
        <a:bodyPr/>
        <a:lstStyle/>
        <a:p>
          <a:endParaRPr lang="ru-RU"/>
        </a:p>
      </dgm:t>
    </dgm:pt>
  </dgm:ptLst>
  <dgm:cxnLst>
    <dgm:cxn modelId="{C2BC058D-E805-4618-90B8-92F06876E13B}" type="presOf" srcId="{4777CA56-E037-47EA-8A38-EA125AA2F7AB}" destId="{A71372E4-3B19-405A-B8E2-60C483150B3B}" srcOrd="0" destOrd="0" presId="urn:microsoft.com/office/officeart/2005/8/layout/orgChart1"/>
    <dgm:cxn modelId="{59FD8766-125A-473F-8C17-5DAF54F3ABD4}" type="presOf" srcId="{772C6FEF-FF85-4EEA-8500-1B8DAF89A077}" destId="{522004B8-81DA-4AFC-A1E4-61CB55855E68}" srcOrd="0" destOrd="0" presId="urn:microsoft.com/office/officeart/2005/8/layout/orgChart1"/>
    <dgm:cxn modelId="{0045CF56-56DB-48D8-9960-6FF8CA6E6B3E}" type="presOf" srcId="{3F562E80-CFE2-43CF-9E84-A2FB29E8E9F6}" destId="{D7C2D2B9-0097-44A8-8DFF-3AF6CBFAAA15}" srcOrd="1" destOrd="0" presId="urn:microsoft.com/office/officeart/2005/8/layout/orgChart1"/>
    <dgm:cxn modelId="{DD60D2FC-2789-4148-B7D8-68AF645AD9D3}" type="presOf" srcId="{772C6FEF-FF85-4EEA-8500-1B8DAF89A077}" destId="{60A89021-B7AB-4126-B1BD-C563F62F9C84}" srcOrd="1" destOrd="0" presId="urn:microsoft.com/office/officeart/2005/8/layout/orgChart1"/>
    <dgm:cxn modelId="{B219D6F3-12B4-40F5-A8B5-DBE0100BD05B}" type="presOf" srcId="{CA6C376A-B5FB-4E50-BF38-9F8F8B92E5EB}" destId="{55FB440A-C0A6-4FFB-92DD-04BE35D01BC1}" srcOrd="0" destOrd="0" presId="urn:microsoft.com/office/officeart/2005/8/layout/orgChart1"/>
    <dgm:cxn modelId="{28983181-053F-4C2D-AE7A-49F096DFAFBD}" srcId="{8DB64D93-FD8C-4269-A776-096B3F49DEFE}" destId="{772C6FEF-FF85-4EEA-8500-1B8DAF89A077}" srcOrd="1" destOrd="0" parTransId="{FCEEDD90-D8A7-404F-A6D1-95512F666ECF}" sibTransId="{56E18F8A-9AC9-43F8-94CD-FFCF2D732E06}"/>
    <dgm:cxn modelId="{EEFFEA7E-5162-4F1F-9F39-81F3AF0BB0FA}" type="presOf" srcId="{42D0C4F7-5006-4C3A-9D15-B1007EEDA783}" destId="{AEBF1884-334D-4C8F-869B-F46CEE1E6E65}" srcOrd="0" destOrd="0" presId="urn:microsoft.com/office/officeart/2005/8/layout/orgChart1"/>
    <dgm:cxn modelId="{20A4B477-8710-4D5E-A23D-339155936BF4}" type="presOf" srcId="{D4D04DFF-559F-494D-92FD-8E3FA02281BA}" destId="{05CF5849-481D-4814-A0A2-52B4CC2E6F35}" srcOrd="0" destOrd="0" presId="urn:microsoft.com/office/officeart/2005/8/layout/orgChart1"/>
    <dgm:cxn modelId="{FF432631-A1CC-4230-A97D-7E3C98F6DA27}" type="presOf" srcId="{438B7E0B-067C-4C12-83F5-4B6CD3D2F50E}" destId="{47B364D0-EBBC-4FF0-BCC0-97D2354519C5}" srcOrd="0" destOrd="0" presId="urn:microsoft.com/office/officeart/2005/8/layout/orgChart1"/>
    <dgm:cxn modelId="{300A6A08-836B-4FD0-86A3-85BAB905C3CD}" type="presOf" srcId="{221F82FB-C72F-4B13-B6D4-050DD0E9F3F1}" destId="{7DDBFB2A-3404-4A18-9587-69E20347874A}" srcOrd="0" destOrd="0" presId="urn:microsoft.com/office/officeart/2005/8/layout/orgChart1"/>
    <dgm:cxn modelId="{9696614B-F322-4FEF-8E4B-D25C54F774A1}" type="presOf" srcId="{799AA124-4FE5-4AFB-AB23-A89547C3DC57}" destId="{62F91795-FD73-4F93-B591-30BF4EF8CDAC}" srcOrd="0" destOrd="0" presId="urn:microsoft.com/office/officeart/2005/8/layout/orgChart1"/>
    <dgm:cxn modelId="{94A59899-F8A9-4F4D-BDC9-6043756F2D1F}" type="presOf" srcId="{9F7FFBAB-95C0-45FD-9EBC-894CE99AF745}" destId="{DD11C25A-93B9-4A2E-94EF-8219CEB0D55C}" srcOrd="0" destOrd="0" presId="urn:microsoft.com/office/officeart/2005/8/layout/orgChart1"/>
    <dgm:cxn modelId="{F79ACB44-75D7-4D05-8F38-82B0101846F7}" type="presOf" srcId="{F5494EE2-5485-440F-8708-B663FEF868EC}" destId="{2722174D-5E56-4D8D-9C20-920553643A7F}" srcOrd="1" destOrd="0" presId="urn:microsoft.com/office/officeart/2005/8/layout/orgChart1"/>
    <dgm:cxn modelId="{BF1CCA36-1F4F-4F05-8A49-9D3B57EFF4E6}" type="presOf" srcId="{3AE20F4D-21E0-435F-8D38-727A16B4F855}" destId="{3CB85FF5-4848-440A-A8A0-0D79C53E3B1E}" srcOrd="0" destOrd="0" presId="urn:microsoft.com/office/officeart/2005/8/layout/orgChart1"/>
    <dgm:cxn modelId="{3CB81F4F-C2B2-46D1-A3BF-B13C97B14801}" type="presOf" srcId="{03D10210-E3C8-4E87-B36C-ED4984A8F189}" destId="{149133D7-BE6E-4698-A589-32B191FF36A4}" srcOrd="1" destOrd="0" presId="urn:microsoft.com/office/officeart/2005/8/layout/orgChart1"/>
    <dgm:cxn modelId="{E71C96CF-4E7A-4102-A734-816777ABFC7D}" type="presOf" srcId="{1FFE282E-4544-40A0-AD85-F388281E6B09}" destId="{721CFD36-DEF7-4318-B908-D9FE1D911B73}" srcOrd="0" destOrd="0" presId="urn:microsoft.com/office/officeart/2005/8/layout/orgChart1"/>
    <dgm:cxn modelId="{6235B54F-DAC3-4DB8-A169-B90A1B8D4EDC}" type="presOf" srcId="{979F2124-5FAB-4943-BBE2-CA012448EF55}" destId="{5409E01B-B68A-4984-A8BF-0AB7C588038E}" srcOrd="0" destOrd="0" presId="urn:microsoft.com/office/officeart/2005/8/layout/orgChart1"/>
    <dgm:cxn modelId="{848082FD-4A4C-4809-AE0A-D037A6DF9851}" type="presOf" srcId="{677A9672-2FD9-4D50-8852-97C2AECA0ABA}" destId="{882D412D-3C59-495D-A30A-3ACE9FB999E7}" srcOrd="0" destOrd="0" presId="urn:microsoft.com/office/officeart/2005/8/layout/orgChart1"/>
    <dgm:cxn modelId="{711A6A0F-7AD0-4D63-83B0-63AF3A9C4AC0}" type="presOf" srcId="{677A9672-2FD9-4D50-8852-97C2AECA0ABA}" destId="{13750D35-E892-4220-AB42-CF968651F2BF}" srcOrd="1" destOrd="0" presId="urn:microsoft.com/office/officeart/2005/8/layout/orgChart1"/>
    <dgm:cxn modelId="{AA69FC1A-985C-4EB5-8594-4B9B7B09D06D}" type="presOf" srcId="{7A156E9F-1CAB-4E50-A5C4-112E487E574D}" destId="{A43530C6-4BE1-4637-AB3C-079E11581BC2}" srcOrd="0" destOrd="0" presId="urn:microsoft.com/office/officeart/2005/8/layout/orgChart1"/>
    <dgm:cxn modelId="{44B876F7-290F-4E8E-906C-1532033B5426}" type="presOf" srcId="{8DB64D93-FD8C-4269-A776-096B3F49DEFE}" destId="{061A9C0F-F929-4F2A-8FA2-DCDEC5CDABD8}" srcOrd="0" destOrd="0" presId="urn:microsoft.com/office/officeart/2005/8/layout/orgChart1"/>
    <dgm:cxn modelId="{25E77498-0B8A-489E-8949-0072654AC4BB}" srcId="{799AA124-4FE5-4AFB-AB23-A89547C3DC57}" destId="{068F0986-8EF0-47B5-BE7F-759BCFC16647}" srcOrd="0" destOrd="0" parTransId="{3AE20F4D-21E0-435F-8D38-727A16B4F855}" sibTransId="{839A6659-3E26-4A7A-8C64-47C24032BA39}"/>
    <dgm:cxn modelId="{80211433-2534-40D2-B8AF-1A433652CB41}" srcId="{8DB64D93-FD8C-4269-A776-096B3F49DEFE}" destId="{61BBDB0C-6BA7-45A2-8B50-D39FF79AD52F}" srcOrd="0" destOrd="0" parTransId="{6EB8099C-4BEC-4F90-B248-4AD598F0F08D}" sibTransId="{4BC9496E-90E2-4DAF-83EA-8E71668FF465}"/>
    <dgm:cxn modelId="{E0B9D9F2-7082-44F4-847A-207F18C3B149}" type="presOf" srcId="{7A156E9F-1CAB-4E50-A5C4-112E487E574D}" destId="{0D89DD7C-5060-4592-80E7-3EEDDD7DB246}" srcOrd="1" destOrd="0" presId="urn:microsoft.com/office/officeart/2005/8/layout/orgChart1"/>
    <dgm:cxn modelId="{01FA46B6-0D48-4B0F-AEC7-A163DB57BB08}" type="presOf" srcId="{97B80895-3951-4F9E-926A-4267094E4642}" destId="{D4E90023-D4BF-4596-A10B-B8AA76D9B2C4}" srcOrd="0" destOrd="0" presId="urn:microsoft.com/office/officeart/2005/8/layout/orgChart1"/>
    <dgm:cxn modelId="{16F9314F-F58C-4CC8-A074-A9D0A9EA9D0D}" srcId="{03D10210-E3C8-4E87-B36C-ED4984A8F189}" destId="{677A9672-2FD9-4D50-8852-97C2AECA0ABA}" srcOrd="0" destOrd="0" parTransId="{072514B5-4197-4954-BA29-CC8B6043C574}" sibTransId="{D9E755AE-2EE3-49D8-B538-8B2281089D1D}"/>
    <dgm:cxn modelId="{638562A8-391E-4A59-8674-6134B060F2CE}" srcId="{61BBDB0C-6BA7-45A2-8B50-D39FF79AD52F}" destId="{799AA124-4FE5-4AFB-AB23-A89547C3DC57}" srcOrd="0" destOrd="0" parTransId="{D7FA5E9A-58B1-4957-8AF2-861E61A4A7D0}" sibTransId="{7AFFE2EC-EFF4-449D-9FE5-9DC6E5E8E893}"/>
    <dgm:cxn modelId="{C5F38BF5-2FBF-462E-B6FB-BCD11E174958}" type="presOf" srcId="{F5494EE2-5485-440F-8708-B663FEF868EC}" destId="{2088709C-B0FB-436B-B487-1023EF09A362}" srcOrd="0" destOrd="0" presId="urn:microsoft.com/office/officeart/2005/8/layout/orgChart1"/>
    <dgm:cxn modelId="{A347E8E5-D6CB-4A9A-BDEE-BA6D8CD322D5}" type="presOf" srcId="{068F0986-8EF0-47B5-BE7F-759BCFC16647}" destId="{D1B73498-10C3-425A-8C6B-0DD3CAB15850}" srcOrd="0" destOrd="0" presId="urn:microsoft.com/office/officeart/2005/8/layout/orgChart1"/>
    <dgm:cxn modelId="{8D3E6A8F-F762-409D-9AC4-9D07C9B4D84F}" type="presOf" srcId="{4777CA56-E037-47EA-8A38-EA125AA2F7AB}" destId="{D04B0012-9B7E-4094-A2AE-D1D1817D69C4}" srcOrd="1" destOrd="0" presId="urn:microsoft.com/office/officeart/2005/8/layout/orgChart1"/>
    <dgm:cxn modelId="{37B17BDE-3443-49BB-818D-DF3621A980E8}" type="presOf" srcId="{799AA124-4FE5-4AFB-AB23-A89547C3DC57}" destId="{B29F1865-0D57-458A-AC57-76166E74A389}" srcOrd="1" destOrd="0" presId="urn:microsoft.com/office/officeart/2005/8/layout/orgChart1"/>
    <dgm:cxn modelId="{7802BD2C-A0D0-497C-89E3-3C0E2830D9D9}" type="presOf" srcId="{61BBDB0C-6BA7-45A2-8B50-D39FF79AD52F}" destId="{9B07FB39-8712-4415-BAA1-E2970AF806D4}" srcOrd="0" destOrd="0" presId="urn:microsoft.com/office/officeart/2005/8/layout/orgChart1"/>
    <dgm:cxn modelId="{387D0A94-A77F-4533-8F7C-FA35F3D980B1}" srcId="{61BBDB0C-6BA7-45A2-8B50-D39FF79AD52F}" destId="{03D10210-E3C8-4E87-B36C-ED4984A8F189}" srcOrd="1" destOrd="0" parTransId="{438B7E0B-067C-4C12-83F5-4B6CD3D2F50E}" sibTransId="{344B4172-40D8-4EE7-A33A-059BE63587BF}"/>
    <dgm:cxn modelId="{850BB785-25E7-4A49-978B-37AF51D65D37}" srcId="{799AA124-4FE5-4AFB-AB23-A89547C3DC57}" destId="{D226C385-0985-4F22-9089-CD05F133FB1A}" srcOrd="1" destOrd="0" parTransId="{9F7FFBAB-95C0-45FD-9EBC-894CE99AF745}" sibTransId="{3D8BE656-53ED-41A3-AEE8-052A5A47F987}"/>
    <dgm:cxn modelId="{EFD048CA-78C9-4FBD-9467-EE6E46A56EAE}" srcId="{799AA124-4FE5-4AFB-AB23-A89547C3DC57}" destId="{D4D04DFF-559F-494D-92FD-8E3FA02281BA}" srcOrd="4" destOrd="0" parTransId="{221F82FB-C72F-4B13-B6D4-050DD0E9F3F1}" sibTransId="{13F6BB30-E4EA-46D7-945C-DA8188A4D525}"/>
    <dgm:cxn modelId="{282CBF44-1F9C-4579-AC95-FB0658ED15D4}" type="presOf" srcId="{61C20F4B-DA07-429D-9152-5F4AE9BB5491}" destId="{DF34025B-A171-4848-8291-D3B6680958A5}" srcOrd="0" destOrd="0" presId="urn:microsoft.com/office/officeart/2005/8/layout/orgChart1"/>
    <dgm:cxn modelId="{14D2CE8F-7B8B-426E-8766-2B2F2FF4F8B5}" type="presOf" srcId="{D7FA5E9A-58B1-4957-8AF2-861E61A4A7D0}" destId="{1A49A4A2-A62F-4DEB-873D-0C1AB2CA2939}" srcOrd="0" destOrd="0" presId="urn:microsoft.com/office/officeart/2005/8/layout/orgChart1"/>
    <dgm:cxn modelId="{AB8F1DD0-8547-43CC-8F88-687C794636F7}" srcId="{799AA124-4FE5-4AFB-AB23-A89547C3DC57}" destId="{3F562E80-CFE2-43CF-9E84-A2FB29E8E9F6}" srcOrd="3" destOrd="0" parTransId="{A49B1F6E-376D-4E09-BFC7-57D63490D357}" sibTransId="{197DD347-A04C-482E-8D8A-1735333828A0}"/>
    <dgm:cxn modelId="{16F21DC3-4792-4E12-A6A1-CCDD168F5409}" type="presOf" srcId="{63F2E960-B07F-44A5-820E-07C7945470C1}" destId="{6A1DB215-57D5-43AB-8312-A55FE87FEFC2}" srcOrd="0" destOrd="0" presId="urn:microsoft.com/office/officeart/2005/8/layout/orgChart1"/>
    <dgm:cxn modelId="{40933E12-E713-4EBA-A7E2-3C2CBD8B8A91}" srcId="{799AA124-4FE5-4AFB-AB23-A89547C3DC57}" destId="{E00A4915-A35B-46C9-BE78-4D1F25A22EAA}" srcOrd="5" destOrd="0" parTransId="{CA6C376A-B5FB-4E50-BF38-9F8F8B92E5EB}" sibTransId="{5754E34E-8BED-45EE-8015-5B4159A38393}"/>
    <dgm:cxn modelId="{E50C8D26-0B4E-4FED-A099-B9E7F815A15D}" type="presOf" srcId="{D4D04DFF-559F-494D-92FD-8E3FA02281BA}" destId="{1A4E4510-98A6-4B52-83D9-0023AFA5327C}" srcOrd="1" destOrd="0" presId="urn:microsoft.com/office/officeart/2005/8/layout/orgChart1"/>
    <dgm:cxn modelId="{B52C00D5-FBFD-4413-88F0-948CC7EB254A}" type="presOf" srcId="{E00A4915-A35B-46C9-BE78-4D1F25A22EAA}" destId="{66DD8911-120E-43FC-B9E4-89FBBFCEFAEB}" srcOrd="1" destOrd="0" presId="urn:microsoft.com/office/officeart/2005/8/layout/orgChart1"/>
    <dgm:cxn modelId="{75036825-A063-4BD3-AD4D-95541E5F188D}" type="presOf" srcId="{A49B1F6E-376D-4E09-BFC7-57D63490D357}" destId="{02C997F1-D21E-4E1B-B564-A33465C22FE6}" srcOrd="0" destOrd="0" presId="urn:microsoft.com/office/officeart/2005/8/layout/orgChart1"/>
    <dgm:cxn modelId="{4CF6ED21-5CE0-4BFB-B3DF-739EF799E179}" type="presOf" srcId="{03D10210-E3C8-4E87-B36C-ED4984A8F189}" destId="{A1004BEE-BCE4-4271-8885-938710154328}" srcOrd="0" destOrd="0" presId="urn:microsoft.com/office/officeart/2005/8/layout/orgChart1"/>
    <dgm:cxn modelId="{0885BBCA-E8F4-4CB1-862A-0F55A277B42A}" type="presOf" srcId="{61BBDB0C-6BA7-45A2-8B50-D39FF79AD52F}" destId="{92929244-2711-4C93-A1BE-0FE961AA398F}" srcOrd="1" destOrd="0" presId="urn:microsoft.com/office/officeart/2005/8/layout/orgChart1"/>
    <dgm:cxn modelId="{61005462-6C06-4CE7-A8D8-23BC519276AF}" type="presOf" srcId="{3F562E80-CFE2-43CF-9E84-A2FB29E8E9F6}" destId="{36A478AF-3D43-435B-B6A9-E8CB8C3F3F65}" srcOrd="0" destOrd="0" presId="urn:microsoft.com/office/officeart/2005/8/layout/orgChart1"/>
    <dgm:cxn modelId="{9A5AA52D-98E9-4039-B1E7-EA72553FB91C}" type="presOf" srcId="{072514B5-4197-4954-BA29-CC8B6043C574}" destId="{8F3897D7-7856-4ED1-A15E-C27CF82821D8}" srcOrd="0" destOrd="0" presId="urn:microsoft.com/office/officeart/2005/8/layout/orgChart1"/>
    <dgm:cxn modelId="{E252318A-F4A9-4A66-AADB-55892789DB2F}" srcId="{61BBDB0C-6BA7-45A2-8B50-D39FF79AD52F}" destId="{F5494EE2-5485-440F-8708-B663FEF868EC}" srcOrd="2" destOrd="0" parTransId="{97B80895-3951-4F9E-926A-4267094E4642}" sibTransId="{5B0FF9B5-684D-42E5-BBE9-C59FD61C7E44}"/>
    <dgm:cxn modelId="{45AC3168-4002-4EB6-B4BB-562ECF31E4AE}" srcId="{799AA124-4FE5-4AFB-AB23-A89547C3DC57}" destId="{42D0C4F7-5006-4C3A-9D15-B1007EEDA783}" srcOrd="2" destOrd="0" parTransId="{1FFE282E-4544-40A0-AD85-F388281E6B09}" sibTransId="{975D01A6-BFD8-4112-83A6-68FE7264F89C}"/>
    <dgm:cxn modelId="{39C730E5-F538-4DC2-9399-2192F9C58C59}" type="presOf" srcId="{63F2E960-B07F-44A5-820E-07C7945470C1}" destId="{3CAEC91D-A2D3-4A82-8E4A-1CA4F615FDE8}" srcOrd="1" destOrd="0" presId="urn:microsoft.com/office/officeart/2005/8/layout/orgChart1"/>
    <dgm:cxn modelId="{CD129D0A-CF71-4226-B211-B92334E029B3}" type="presOf" srcId="{D226C385-0985-4F22-9089-CD05F133FB1A}" destId="{342D9E14-0409-48F6-83BC-B7A9E6CEA5D1}" srcOrd="1" destOrd="0" presId="urn:microsoft.com/office/officeart/2005/8/layout/orgChart1"/>
    <dgm:cxn modelId="{4374E0D7-66EA-4073-9AE1-BEBAE6A8885A}" type="presOf" srcId="{E00A4915-A35B-46C9-BE78-4D1F25A22EAA}" destId="{FDB34BA0-6A86-42C1-B777-0E2B9A296232}" srcOrd="0" destOrd="0" presId="urn:microsoft.com/office/officeart/2005/8/layout/orgChart1"/>
    <dgm:cxn modelId="{2B1B6309-1637-4F2E-9FCD-0F7E88B03E84}" srcId="{03D10210-E3C8-4E87-B36C-ED4984A8F189}" destId="{4777CA56-E037-47EA-8A38-EA125AA2F7AB}" srcOrd="1" destOrd="0" parTransId="{025F6CF1-9FEE-4403-A626-0370B22300CE}" sibTransId="{3DC5C5FD-E6D8-434F-A666-DE21664100A6}"/>
    <dgm:cxn modelId="{890C6F1D-FA6E-404E-A5A2-684E7E22B48B}" type="presOf" srcId="{42D0C4F7-5006-4C3A-9D15-B1007EEDA783}" destId="{D8B8C55A-C0BA-4E7D-93D9-B5B702DA537E}" srcOrd="1" destOrd="0" presId="urn:microsoft.com/office/officeart/2005/8/layout/orgChart1"/>
    <dgm:cxn modelId="{4F2D5AB9-7684-4753-ADE1-5D317DA76A7B}" srcId="{772C6FEF-FF85-4EEA-8500-1B8DAF89A077}" destId="{7A156E9F-1CAB-4E50-A5C4-112E487E574D}" srcOrd="0" destOrd="0" parTransId="{979F2124-5FAB-4943-BBE2-CA012448EF55}" sibTransId="{BC6F5502-83B9-4F8D-B976-8736A9EB060A}"/>
    <dgm:cxn modelId="{8C08970A-E4A1-4BAE-9D6B-AD2B951FCBA9}" type="presOf" srcId="{D226C385-0985-4F22-9089-CD05F133FB1A}" destId="{9BAD26A1-E298-4FF3-BB3A-5C60A1BBE82A}" srcOrd="0" destOrd="0" presId="urn:microsoft.com/office/officeart/2005/8/layout/orgChart1"/>
    <dgm:cxn modelId="{64E779CC-8E1A-4C45-AA30-25269078B0C9}" srcId="{61BBDB0C-6BA7-45A2-8B50-D39FF79AD52F}" destId="{63F2E960-B07F-44A5-820E-07C7945470C1}" srcOrd="3" destOrd="0" parTransId="{61C20F4B-DA07-429D-9152-5F4AE9BB5491}" sibTransId="{AFCD54F9-0B22-4BDA-B4AA-670EBADE97C6}"/>
    <dgm:cxn modelId="{2D4779EB-68E5-47CC-AEC8-F77E4AE5CA49}" type="presOf" srcId="{025F6CF1-9FEE-4403-A626-0370B22300CE}" destId="{A18E4E21-5D30-48A8-BE42-72425F62C5ED}" srcOrd="0" destOrd="0" presId="urn:microsoft.com/office/officeart/2005/8/layout/orgChart1"/>
    <dgm:cxn modelId="{7E81572E-BD15-4530-B70B-E1723A5BF646}" type="presOf" srcId="{068F0986-8EF0-47B5-BE7F-759BCFC16647}" destId="{7D1B4109-DCD6-48C7-AAAE-8D8929BC560E}" srcOrd="1" destOrd="0" presId="urn:microsoft.com/office/officeart/2005/8/layout/orgChart1"/>
    <dgm:cxn modelId="{38536FDB-BFBC-43BA-809E-EDAD9794C7ED}" type="presParOf" srcId="{061A9C0F-F929-4F2A-8FA2-DCDEC5CDABD8}" destId="{0FAA8C04-F3EF-4997-BBB3-B17F426DE482}" srcOrd="0" destOrd="0" presId="urn:microsoft.com/office/officeart/2005/8/layout/orgChart1"/>
    <dgm:cxn modelId="{0AE78029-CD0E-48F2-81E5-708F303765D9}" type="presParOf" srcId="{0FAA8C04-F3EF-4997-BBB3-B17F426DE482}" destId="{7CE2DD54-086D-446D-860A-44E49C12026C}" srcOrd="0" destOrd="0" presId="urn:microsoft.com/office/officeart/2005/8/layout/orgChart1"/>
    <dgm:cxn modelId="{18DC54D5-DD8C-433B-BA29-624503BBA9B2}" type="presParOf" srcId="{7CE2DD54-086D-446D-860A-44E49C12026C}" destId="{9B07FB39-8712-4415-BAA1-E2970AF806D4}" srcOrd="0" destOrd="0" presId="urn:microsoft.com/office/officeart/2005/8/layout/orgChart1"/>
    <dgm:cxn modelId="{73B485A7-F62B-4F31-A30A-A857F6E43FA9}" type="presParOf" srcId="{7CE2DD54-086D-446D-860A-44E49C12026C}" destId="{92929244-2711-4C93-A1BE-0FE961AA398F}" srcOrd="1" destOrd="0" presId="urn:microsoft.com/office/officeart/2005/8/layout/orgChart1"/>
    <dgm:cxn modelId="{6C1E2658-72A1-4A9E-ADC7-52DD39242898}" type="presParOf" srcId="{0FAA8C04-F3EF-4997-BBB3-B17F426DE482}" destId="{2311EC6E-298E-431F-94ED-3F7BFD7D3882}" srcOrd="1" destOrd="0" presId="urn:microsoft.com/office/officeart/2005/8/layout/orgChart1"/>
    <dgm:cxn modelId="{52C3C9D0-482C-4FE4-8FEC-9A21723B6DC1}" type="presParOf" srcId="{2311EC6E-298E-431F-94ED-3F7BFD7D3882}" destId="{1A49A4A2-A62F-4DEB-873D-0C1AB2CA2939}" srcOrd="0" destOrd="0" presId="urn:microsoft.com/office/officeart/2005/8/layout/orgChart1"/>
    <dgm:cxn modelId="{CF7C1B86-4B24-44E8-8A35-E968AEAADCD8}" type="presParOf" srcId="{2311EC6E-298E-431F-94ED-3F7BFD7D3882}" destId="{9F74A6F4-9182-4B4E-8E3E-9378D061C6DB}" srcOrd="1" destOrd="0" presId="urn:microsoft.com/office/officeart/2005/8/layout/orgChart1"/>
    <dgm:cxn modelId="{B4BEEE40-EA22-4087-91BB-AD74B8F36E69}" type="presParOf" srcId="{9F74A6F4-9182-4B4E-8E3E-9378D061C6DB}" destId="{C50DF2C7-ABA1-4FB6-83A0-5CD581D2A764}" srcOrd="0" destOrd="0" presId="urn:microsoft.com/office/officeart/2005/8/layout/orgChart1"/>
    <dgm:cxn modelId="{2B0E565E-2945-44CF-9F48-5204CB008BBE}" type="presParOf" srcId="{C50DF2C7-ABA1-4FB6-83A0-5CD581D2A764}" destId="{62F91795-FD73-4F93-B591-30BF4EF8CDAC}" srcOrd="0" destOrd="0" presId="urn:microsoft.com/office/officeart/2005/8/layout/orgChart1"/>
    <dgm:cxn modelId="{DEC6782F-C759-48CB-9F89-2433F92E3559}" type="presParOf" srcId="{C50DF2C7-ABA1-4FB6-83A0-5CD581D2A764}" destId="{B29F1865-0D57-458A-AC57-76166E74A389}" srcOrd="1" destOrd="0" presId="urn:microsoft.com/office/officeart/2005/8/layout/orgChart1"/>
    <dgm:cxn modelId="{EEDD7483-5726-4FCF-A427-8F6F9FB75D56}" type="presParOf" srcId="{9F74A6F4-9182-4B4E-8E3E-9378D061C6DB}" destId="{D72A3AC1-E2C0-44F6-8EDE-0CEF64FC6F7E}" srcOrd="1" destOrd="0" presId="urn:microsoft.com/office/officeart/2005/8/layout/orgChart1"/>
    <dgm:cxn modelId="{5C941654-1308-42C6-B4A2-7ADFF172CC6D}" type="presParOf" srcId="{D72A3AC1-E2C0-44F6-8EDE-0CEF64FC6F7E}" destId="{3CB85FF5-4848-440A-A8A0-0D79C53E3B1E}" srcOrd="0" destOrd="0" presId="urn:microsoft.com/office/officeart/2005/8/layout/orgChart1"/>
    <dgm:cxn modelId="{E34B3CE7-6C39-45B9-9265-9EC18F2D778C}" type="presParOf" srcId="{D72A3AC1-E2C0-44F6-8EDE-0CEF64FC6F7E}" destId="{AE7ACA90-5946-4F30-80BA-FA73C5E59095}" srcOrd="1" destOrd="0" presId="urn:microsoft.com/office/officeart/2005/8/layout/orgChart1"/>
    <dgm:cxn modelId="{D8FC6D20-4C01-41BB-A5A1-54BC2277F31C}" type="presParOf" srcId="{AE7ACA90-5946-4F30-80BA-FA73C5E59095}" destId="{7D51418A-F46F-452A-A8F5-5451099643B0}" srcOrd="0" destOrd="0" presId="urn:microsoft.com/office/officeart/2005/8/layout/orgChart1"/>
    <dgm:cxn modelId="{B7C4C3C7-94D7-4846-8C80-6AB3F47B9407}" type="presParOf" srcId="{7D51418A-F46F-452A-A8F5-5451099643B0}" destId="{D1B73498-10C3-425A-8C6B-0DD3CAB15850}" srcOrd="0" destOrd="0" presId="urn:microsoft.com/office/officeart/2005/8/layout/orgChart1"/>
    <dgm:cxn modelId="{FAB45F92-0F4D-4559-911B-AF3D95E27583}" type="presParOf" srcId="{7D51418A-F46F-452A-A8F5-5451099643B0}" destId="{7D1B4109-DCD6-48C7-AAAE-8D8929BC560E}" srcOrd="1" destOrd="0" presId="urn:microsoft.com/office/officeart/2005/8/layout/orgChart1"/>
    <dgm:cxn modelId="{FCB81F7B-2C09-4804-BC66-C305BA3B3923}" type="presParOf" srcId="{AE7ACA90-5946-4F30-80BA-FA73C5E59095}" destId="{2D2D1C2E-3430-4A91-8A40-A431448B850A}" srcOrd="1" destOrd="0" presId="urn:microsoft.com/office/officeart/2005/8/layout/orgChart1"/>
    <dgm:cxn modelId="{A53C7D18-1F2A-4056-9D98-A945D66372D2}" type="presParOf" srcId="{AE7ACA90-5946-4F30-80BA-FA73C5E59095}" destId="{14A079F9-7D4A-4AE5-82AA-8A9F8C3D9E49}" srcOrd="2" destOrd="0" presId="urn:microsoft.com/office/officeart/2005/8/layout/orgChart1"/>
    <dgm:cxn modelId="{8608ECF7-4629-4AD8-8363-02F236ED7370}" type="presParOf" srcId="{D72A3AC1-E2C0-44F6-8EDE-0CEF64FC6F7E}" destId="{DD11C25A-93B9-4A2E-94EF-8219CEB0D55C}" srcOrd="2" destOrd="0" presId="urn:microsoft.com/office/officeart/2005/8/layout/orgChart1"/>
    <dgm:cxn modelId="{D3316ECA-BD57-43A3-AFBA-654DCD8F5D70}" type="presParOf" srcId="{D72A3AC1-E2C0-44F6-8EDE-0CEF64FC6F7E}" destId="{F2D0E039-CF8E-4F4B-A8C4-A49C3A5A5A82}" srcOrd="3" destOrd="0" presId="urn:microsoft.com/office/officeart/2005/8/layout/orgChart1"/>
    <dgm:cxn modelId="{D1185847-791E-464B-97E9-E8234C9741F4}" type="presParOf" srcId="{F2D0E039-CF8E-4F4B-A8C4-A49C3A5A5A82}" destId="{4A3754FC-F7C8-486E-A88A-B2EC6A74F12B}" srcOrd="0" destOrd="0" presId="urn:microsoft.com/office/officeart/2005/8/layout/orgChart1"/>
    <dgm:cxn modelId="{C314B20C-6742-42FA-AF78-4D5D492993FC}" type="presParOf" srcId="{4A3754FC-F7C8-486E-A88A-B2EC6A74F12B}" destId="{9BAD26A1-E298-4FF3-BB3A-5C60A1BBE82A}" srcOrd="0" destOrd="0" presId="urn:microsoft.com/office/officeart/2005/8/layout/orgChart1"/>
    <dgm:cxn modelId="{50FAB7CD-489B-4320-AC8A-0D22BCC775A2}" type="presParOf" srcId="{4A3754FC-F7C8-486E-A88A-B2EC6A74F12B}" destId="{342D9E14-0409-48F6-83BC-B7A9E6CEA5D1}" srcOrd="1" destOrd="0" presId="urn:microsoft.com/office/officeart/2005/8/layout/orgChart1"/>
    <dgm:cxn modelId="{93B4C902-76EB-4AE2-A018-6A86103AD7E7}" type="presParOf" srcId="{F2D0E039-CF8E-4F4B-A8C4-A49C3A5A5A82}" destId="{A5EBEF13-AE14-4296-B628-C0D531394452}" srcOrd="1" destOrd="0" presId="urn:microsoft.com/office/officeart/2005/8/layout/orgChart1"/>
    <dgm:cxn modelId="{E4F1E7AB-285D-4799-A927-F8809068418F}" type="presParOf" srcId="{F2D0E039-CF8E-4F4B-A8C4-A49C3A5A5A82}" destId="{E2AED881-7990-40F1-92BA-FEEF91CBE898}" srcOrd="2" destOrd="0" presId="urn:microsoft.com/office/officeart/2005/8/layout/orgChart1"/>
    <dgm:cxn modelId="{A097F5FB-9AF8-4E4F-B39A-59E0BC83C2BE}" type="presParOf" srcId="{D72A3AC1-E2C0-44F6-8EDE-0CEF64FC6F7E}" destId="{721CFD36-DEF7-4318-B908-D9FE1D911B73}" srcOrd="4" destOrd="0" presId="urn:microsoft.com/office/officeart/2005/8/layout/orgChart1"/>
    <dgm:cxn modelId="{A0EF6B9F-64E7-4220-B0C5-87D2C4FBF572}" type="presParOf" srcId="{D72A3AC1-E2C0-44F6-8EDE-0CEF64FC6F7E}" destId="{A463BD8B-12FF-47D6-ABE5-66DE75F8CA2E}" srcOrd="5" destOrd="0" presId="urn:microsoft.com/office/officeart/2005/8/layout/orgChart1"/>
    <dgm:cxn modelId="{E8617AFA-82D1-4F39-8476-CD566E9ABAC7}" type="presParOf" srcId="{A463BD8B-12FF-47D6-ABE5-66DE75F8CA2E}" destId="{214405ED-FB7F-4ACE-9F29-62E84106A157}" srcOrd="0" destOrd="0" presId="urn:microsoft.com/office/officeart/2005/8/layout/orgChart1"/>
    <dgm:cxn modelId="{00B356F5-6A0C-48CF-A3F1-33E15D3F6951}" type="presParOf" srcId="{214405ED-FB7F-4ACE-9F29-62E84106A157}" destId="{AEBF1884-334D-4C8F-869B-F46CEE1E6E65}" srcOrd="0" destOrd="0" presId="urn:microsoft.com/office/officeart/2005/8/layout/orgChart1"/>
    <dgm:cxn modelId="{9C6D8BDE-BB71-4213-B50D-16547C7F581B}" type="presParOf" srcId="{214405ED-FB7F-4ACE-9F29-62E84106A157}" destId="{D8B8C55A-C0BA-4E7D-93D9-B5B702DA537E}" srcOrd="1" destOrd="0" presId="urn:microsoft.com/office/officeart/2005/8/layout/orgChart1"/>
    <dgm:cxn modelId="{F0CB79FF-66DE-4176-A4FA-AAF6C6420CE2}" type="presParOf" srcId="{A463BD8B-12FF-47D6-ABE5-66DE75F8CA2E}" destId="{AE52C07F-1CEC-4874-B153-53FD25F9F4F1}" srcOrd="1" destOrd="0" presId="urn:microsoft.com/office/officeart/2005/8/layout/orgChart1"/>
    <dgm:cxn modelId="{86493D87-ED90-4B14-A6CA-6C60544F3369}" type="presParOf" srcId="{A463BD8B-12FF-47D6-ABE5-66DE75F8CA2E}" destId="{EE44DF34-DBB2-4D9B-97C6-A0C0BE59DFB8}" srcOrd="2" destOrd="0" presId="urn:microsoft.com/office/officeart/2005/8/layout/orgChart1"/>
    <dgm:cxn modelId="{82B1F39A-FAFC-4707-A45F-23C9EB15AEBB}" type="presParOf" srcId="{D72A3AC1-E2C0-44F6-8EDE-0CEF64FC6F7E}" destId="{02C997F1-D21E-4E1B-B564-A33465C22FE6}" srcOrd="6" destOrd="0" presId="urn:microsoft.com/office/officeart/2005/8/layout/orgChart1"/>
    <dgm:cxn modelId="{6D113F9F-9850-4880-B303-192442CD4F4B}" type="presParOf" srcId="{D72A3AC1-E2C0-44F6-8EDE-0CEF64FC6F7E}" destId="{34B55603-971F-412F-96EF-F0C5FDB3D742}" srcOrd="7" destOrd="0" presId="urn:microsoft.com/office/officeart/2005/8/layout/orgChart1"/>
    <dgm:cxn modelId="{95B94FC0-C775-4D93-AC18-47BF43B77918}" type="presParOf" srcId="{34B55603-971F-412F-96EF-F0C5FDB3D742}" destId="{2830D970-01AE-4D6C-AE7C-8F92524A2C55}" srcOrd="0" destOrd="0" presId="urn:microsoft.com/office/officeart/2005/8/layout/orgChart1"/>
    <dgm:cxn modelId="{0E832185-2D44-4064-9430-AD27E8A07EC1}" type="presParOf" srcId="{2830D970-01AE-4D6C-AE7C-8F92524A2C55}" destId="{36A478AF-3D43-435B-B6A9-E8CB8C3F3F65}" srcOrd="0" destOrd="0" presId="urn:microsoft.com/office/officeart/2005/8/layout/orgChart1"/>
    <dgm:cxn modelId="{9A704734-47B4-4B68-960E-BF029316D0EE}" type="presParOf" srcId="{2830D970-01AE-4D6C-AE7C-8F92524A2C55}" destId="{D7C2D2B9-0097-44A8-8DFF-3AF6CBFAAA15}" srcOrd="1" destOrd="0" presId="urn:microsoft.com/office/officeart/2005/8/layout/orgChart1"/>
    <dgm:cxn modelId="{802B2CE7-A58F-414D-9526-80E63710BC92}" type="presParOf" srcId="{34B55603-971F-412F-96EF-F0C5FDB3D742}" destId="{86562FFE-11FC-45E2-9C16-901B07EFF98E}" srcOrd="1" destOrd="0" presId="urn:microsoft.com/office/officeart/2005/8/layout/orgChart1"/>
    <dgm:cxn modelId="{C7769F53-D3D6-48CA-9A55-372B94BA303A}" type="presParOf" srcId="{34B55603-971F-412F-96EF-F0C5FDB3D742}" destId="{C89586B5-CF2D-411A-A48B-C3BCE531F231}" srcOrd="2" destOrd="0" presId="urn:microsoft.com/office/officeart/2005/8/layout/orgChart1"/>
    <dgm:cxn modelId="{2E1E1F3F-8E5D-4403-8C42-ECAC25FC37BA}" type="presParOf" srcId="{D72A3AC1-E2C0-44F6-8EDE-0CEF64FC6F7E}" destId="{7DDBFB2A-3404-4A18-9587-69E20347874A}" srcOrd="8" destOrd="0" presId="urn:microsoft.com/office/officeart/2005/8/layout/orgChart1"/>
    <dgm:cxn modelId="{BE865592-15C1-45ED-A331-B6E1F6888757}" type="presParOf" srcId="{D72A3AC1-E2C0-44F6-8EDE-0CEF64FC6F7E}" destId="{2DE18B8C-6084-4F09-9127-8FCA9854EF08}" srcOrd="9" destOrd="0" presId="urn:microsoft.com/office/officeart/2005/8/layout/orgChart1"/>
    <dgm:cxn modelId="{8B8933F0-5FD2-4E57-8227-D4B8D9A6C05F}" type="presParOf" srcId="{2DE18B8C-6084-4F09-9127-8FCA9854EF08}" destId="{8A5AE75D-EDEE-4787-932E-E1560CC8C45D}" srcOrd="0" destOrd="0" presId="urn:microsoft.com/office/officeart/2005/8/layout/orgChart1"/>
    <dgm:cxn modelId="{CB12E4FB-C5A3-46B3-8871-7C1674D582EF}" type="presParOf" srcId="{8A5AE75D-EDEE-4787-932E-E1560CC8C45D}" destId="{05CF5849-481D-4814-A0A2-52B4CC2E6F35}" srcOrd="0" destOrd="0" presId="urn:microsoft.com/office/officeart/2005/8/layout/orgChart1"/>
    <dgm:cxn modelId="{6FB7BB49-12E7-49A6-B6CA-0FAC1A30AD03}" type="presParOf" srcId="{8A5AE75D-EDEE-4787-932E-E1560CC8C45D}" destId="{1A4E4510-98A6-4B52-83D9-0023AFA5327C}" srcOrd="1" destOrd="0" presId="urn:microsoft.com/office/officeart/2005/8/layout/orgChart1"/>
    <dgm:cxn modelId="{688B3571-85FB-46E0-A961-732733797BE8}" type="presParOf" srcId="{2DE18B8C-6084-4F09-9127-8FCA9854EF08}" destId="{C8AF24D7-1FFC-49D4-A39F-2FC5013DA89D}" srcOrd="1" destOrd="0" presId="urn:microsoft.com/office/officeart/2005/8/layout/orgChart1"/>
    <dgm:cxn modelId="{9FC131B0-FB3D-4CEC-82D7-CA02DBA74C46}" type="presParOf" srcId="{2DE18B8C-6084-4F09-9127-8FCA9854EF08}" destId="{B60D7B1D-6217-40C5-9956-C4ED226563CF}" srcOrd="2" destOrd="0" presId="urn:microsoft.com/office/officeart/2005/8/layout/orgChart1"/>
    <dgm:cxn modelId="{D2CB53BF-4900-44AA-B38A-451B5DB3BEA7}" type="presParOf" srcId="{D72A3AC1-E2C0-44F6-8EDE-0CEF64FC6F7E}" destId="{55FB440A-C0A6-4FFB-92DD-04BE35D01BC1}" srcOrd="10" destOrd="0" presId="urn:microsoft.com/office/officeart/2005/8/layout/orgChart1"/>
    <dgm:cxn modelId="{49197CF3-F7DD-4BAB-A658-9C28D024CE33}" type="presParOf" srcId="{D72A3AC1-E2C0-44F6-8EDE-0CEF64FC6F7E}" destId="{69FE4DD6-7DF8-4B0E-B4BE-4EAECCBBF144}" srcOrd="11" destOrd="0" presId="urn:microsoft.com/office/officeart/2005/8/layout/orgChart1"/>
    <dgm:cxn modelId="{C441492A-B99A-42D7-B187-AB8A2AA060B4}" type="presParOf" srcId="{69FE4DD6-7DF8-4B0E-B4BE-4EAECCBBF144}" destId="{619A5955-B9CC-41E6-A888-74859305DD1A}" srcOrd="0" destOrd="0" presId="urn:microsoft.com/office/officeart/2005/8/layout/orgChart1"/>
    <dgm:cxn modelId="{B10E4362-C2D6-430E-8949-2D880BA81718}" type="presParOf" srcId="{619A5955-B9CC-41E6-A888-74859305DD1A}" destId="{FDB34BA0-6A86-42C1-B777-0E2B9A296232}" srcOrd="0" destOrd="0" presId="urn:microsoft.com/office/officeart/2005/8/layout/orgChart1"/>
    <dgm:cxn modelId="{50DED5E7-5774-4B21-B014-2DC7FBB84B8F}" type="presParOf" srcId="{619A5955-B9CC-41E6-A888-74859305DD1A}" destId="{66DD8911-120E-43FC-B9E4-89FBBFCEFAEB}" srcOrd="1" destOrd="0" presId="urn:microsoft.com/office/officeart/2005/8/layout/orgChart1"/>
    <dgm:cxn modelId="{AD7D683D-7BD8-473B-BD2B-FE9E0BC92319}" type="presParOf" srcId="{69FE4DD6-7DF8-4B0E-B4BE-4EAECCBBF144}" destId="{8D136D19-AFA3-4EDE-BA83-B99BBDA377C9}" srcOrd="1" destOrd="0" presId="urn:microsoft.com/office/officeart/2005/8/layout/orgChart1"/>
    <dgm:cxn modelId="{6D5FFD65-500D-4B3D-A048-C3CFC77D71FC}" type="presParOf" srcId="{69FE4DD6-7DF8-4B0E-B4BE-4EAECCBBF144}" destId="{4AB08407-CF6A-4189-9F7C-9ABE904F72A3}" srcOrd="2" destOrd="0" presId="urn:microsoft.com/office/officeart/2005/8/layout/orgChart1"/>
    <dgm:cxn modelId="{4F821F00-F94E-4B27-8FD7-9AC74376CFC1}" type="presParOf" srcId="{9F74A6F4-9182-4B4E-8E3E-9378D061C6DB}" destId="{243AB386-779E-442A-9D57-FDB379CA6179}" srcOrd="2" destOrd="0" presId="urn:microsoft.com/office/officeart/2005/8/layout/orgChart1"/>
    <dgm:cxn modelId="{9F6BE22E-E5A2-4A56-B686-EB401B1E633C}" type="presParOf" srcId="{2311EC6E-298E-431F-94ED-3F7BFD7D3882}" destId="{47B364D0-EBBC-4FF0-BCC0-97D2354519C5}" srcOrd="2" destOrd="0" presId="urn:microsoft.com/office/officeart/2005/8/layout/orgChart1"/>
    <dgm:cxn modelId="{230F08EF-615F-4C4F-B69A-0C51C1D0C37B}" type="presParOf" srcId="{2311EC6E-298E-431F-94ED-3F7BFD7D3882}" destId="{55388729-05BC-4483-8C41-5B2274BDBF35}" srcOrd="3" destOrd="0" presId="urn:microsoft.com/office/officeart/2005/8/layout/orgChart1"/>
    <dgm:cxn modelId="{5977D1E1-E6F5-4B1C-A889-867AB73993A7}" type="presParOf" srcId="{55388729-05BC-4483-8C41-5B2274BDBF35}" destId="{F328D728-F061-493C-BD95-A75ECDF2D323}" srcOrd="0" destOrd="0" presId="urn:microsoft.com/office/officeart/2005/8/layout/orgChart1"/>
    <dgm:cxn modelId="{33460F48-C260-4BFE-B5ED-9AA06646110A}" type="presParOf" srcId="{F328D728-F061-493C-BD95-A75ECDF2D323}" destId="{A1004BEE-BCE4-4271-8885-938710154328}" srcOrd="0" destOrd="0" presId="urn:microsoft.com/office/officeart/2005/8/layout/orgChart1"/>
    <dgm:cxn modelId="{613B3762-685E-4C52-B448-6C4535284B49}" type="presParOf" srcId="{F328D728-F061-493C-BD95-A75ECDF2D323}" destId="{149133D7-BE6E-4698-A589-32B191FF36A4}" srcOrd="1" destOrd="0" presId="urn:microsoft.com/office/officeart/2005/8/layout/orgChart1"/>
    <dgm:cxn modelId="{FF304ADB-48B3-4C46-BCE0-88AE4DCB0EEF}" type="presParOf" srcId="{55388729-05BC-4483-8C41-5B2274BDBF35}" destId="{689D63F7-DAC0-4F1F-84E7-4E15E8754866}" srcOrd="1" destOrd="0" presId="urn:microsoft.com/office/officeart/2005/8/layout/orgChart1"/>
    <dgm:cxn modelId="{D8C6C4B2-5FE8-4D4B-BF3F-0B37EC1B0B0E}" type="presParOf" srcId="{689D63F7-DAC0-4F1F-84E7-4E15E8754866}" destId="{8F3897D7-7856-4ED1-A15E-C27CF82821D8}" srcOrd="0" destOrd="0" presId="urn:microsoft.com/office/officeart/2005/8/layout/orgChart1"/>
    <dgm:cxn modelId="{49BB6281-F0D3-476F-9942-2215B3AC09F3}" type="presParOf" srcId="{689D63F7-DAC0-4F1F-84E7-4E15E8754866}" destId="{5007A5A3-CCBF-4D8F-B543-DD57988814BE}" srcOrd="1" destOrd="0" presId="urn:microsoft.com/office/officeart/2005/8/layout/orgChart1"/>
    <dgm:cxn modelId="{8FEEAEC8-C3FD-40E3-920D-4DCA3727AB51}" type="presParOf" srcId="{5007A5A3-CCBF-4D8F-B543-DD57988814BE}" destId="{6372966B-24F0-4446-9AD5-6D84B06BF031}" srcOrd="0" destOrd="0" presId="urn:microsoft.com/office/officeart/2005/8/layout/orgChart1"/>
    <dgm:cxn modelId="{0B7F89A8-E5AA-4431-830C-128BC44A2B03}" type="presParOf" srcId="{6372966B-24F0-4446-9AD5-6D84B06BF031}" destId="{882D412D-3C59-495D-A30A-3ACE9FB999E7}" srcOrd="0" destOrd="0" presId="urn:microsoft.com/office/officeart/2005/8/layout/orgChart1"/>
    <dgm:cxn modelId="{D3D565AF-AC36-4DED-A842-F58CD891E5D2}" type="presParOf" srcId="{6372966B-24F0-4446-9AD5-6D84B06BF031}" destId="{13750D35-E892-4220-AB42-CF968651F2BF}" srcOrd="1" destOrd="0" presId="urn:microsoft.com/office/officeart/2005/8/layout/orgChart1"/>
    <dgm:cxn modelId="{F2B1B3ED-61B6-4E62-AEE5-46A388BCF1A6}" type="presParOf" srcId="{5007A5A3-CCBF-4D8F-B543-DD57988814BE}" destId="{F7CAF849-2F4F-4BFF-B424-F1A76A3974E8}" srcOrd="1" destOrd="0" presId="urn:microsoft.com/office/officeart/2005/8/layout/orgChart1"/>
    <dgm:cxn modelId="{D16CDC11-FCA7-4F61-B5E7-CCF55B36BD48}" type="presParOf" srcId="{5007A5A3-CCBF-4D8F-B543-DD57988814BE}" destId="{851F4EF3-746C-440D-96CD-8578B7550CA2}" srcOrd="2" destOrd="0" presId="urn:microsoft.com/office/officeart/2005/8/layout/orgChart1"/>
    <dgm:cxn modelId="{EBCA6A7D-A42E-494F-A9E0-F6D4FA015971}" type="presParOf" srcId="{689D63F7-DAC0-4F1F-84E7-4E15E8754866}" destId="{A18E4E21-5D30-48A8-BE42-72425F62C5ED}" srcOrd="2" destOrd="0" presId="urn:microsoft.com/office/officeart/2005/8/layout/orgChart1"/>
    <dgm:cxn modelId="{10B400BD-D6B5-47E6-80E0-73CCDE119720}" type="presParOf" srcId="{689D63F7-DAC0-4F1F-84E7-4E15E8754866}" destId="{56FE8B7B-7346-409A-AF5E-F31B1DB0FAB6}" srcOrd="3" destOrd="0" presId="urn:microsoft.com/office/officeart/2005/8/layout/orgChart1"/>
    <dgm:cxn modelId="{8849C179-A4B2-41FE-B30C-FB0ACC93BEF8}" type="presParOf" srcId="{56FE8B7B-7346-409A-AF5E-F31B1DB0FAB6}" destId="{17695017-A519-4684-861D-60636775E3BF}" srcOrd="0" destOrd="0" presId="urn:microsoft.com/office/officeart/2005/8/layout/orgChart1"/>
    <dgm:cxn modelId="{B9F83916-6A9E-4F96-9558-168CB409C9E6}" type="presParOf" srcId="{17695017-A519-4684-861D-60636775E3BF}" destId="{A71372E4-3B19-405A-B8E2-60C483150B3B}" srcOrd="0" destOrd="0" presId="urn:microsoft.com/office/officeart/2005/8/layout/orgChart1"/>
    <dgm:cxn modelId="{9AA22DCC-25FD-4F5B-9D69-F47334999CC5}" type="presParOf" srcId="{17695017-A519-4684-861D-60636775E3BF}" destId="{D04B0012-9B7E-4094-A2AE-D1D1817D69C4}" srcOrd="1" destOrd="0" presId="urn:microsoft.com/office/officeart/2005/8/layout/orgChart1"/>
    <dgm:cxn modelId="{D831E031-E5BB-4D9C-8F5B-0124729C16DA}" type="presParOf" srcId="{56FE8B7B-7346-409A-AF5E-F31B1DB0FAB6}" destId="{CAD76363-2344-4AD0-8C02-700C6BD4F9C9}" srcOrd="1" destOrd="0" presId="urn:microsoft.com/office/officeart/2005/8/layout/orgChart1"/>
    <dgm:cxn modelId="{7E214CED-3356-4C62-9725-470E7D333E55}" type="presParOf" srcId="{56FE8B7B-7346-409A-AF5E-F31B1DB0FAB6}" destId="{77029A9F-EACC-439C-9AA8-66B7C74B147E}" srcOrd="2" destOrd="0" presId="urn:microsoft.com/office/officeart/2005/8/layout/orgChart1"/>
    <dgm:cxn modelId="{7DD6F612-D93F-4B99-81E1-DE2BCA2C9429}" type="presParOf" srcId="{55388729-05BC-4483-8C41-5B2274BDBF35}" destId="{EE220EF0-2D31-490A-9166-8FC900DAA14F}" srcOrd="2" destOrd="0" presId="urn:microsoft.com/office/officeart/2005/8/layout/orgChart1"/>
    <dgm:cxn modelId="{50CA1122-1F72-4E0D-B29C-120341758742}" type="presParOf" srcId="{2311EC6E-298E-431F-94ED-3F7BFD7D3882}" destId="{D4E90023-D4BF-4596-A10B-B8AA76D9B2C4}" srcOrd="4" destOrd="0" presId="urn:microsoft.com/office/officeart/2005/8/layout/orgChart1"/>
    <dgm:cxn modelId="{D119C3F2-0731-48F8-A9F4-D63C8D1035A0}" type="presParOf" srcId="{2311EC6E-298E-431F-94ED-3F7BFD7D3882}" destId="{6C1329F5-12AF-42C4-8740-153012FBEAF3}" srcOrd="5" destOrd="0" presId="urn:microsoft.com/office/officeart/2005/8/layout/orgChart1"/>
    <dgm:cxn modelId="{7AEBE919-CA4C-4F01-B581-BF79AD6B3BA3}" type="presParOf" srcId="{6C1329F5-12AF-42C4-8740-153012FBEAF3}" destId="{104AFA1E-8BC0-4127-830B-7E3A05F5092B}" srcOrd="0" destOrd="0" presId="urn:microsoft.com/office/officeart/2005/8/layout/orgChart1"/>
    <dgm:cxn modelId="{8BD94876-C1AE-460C-992C-88F06DD7C543}" type="presParOf" srcId="{104AFA1E-8BC0-4127-830B-7E3A05F5092B}" destId="{2088709C-B0FB-436B-B487-1023EF09A362}" srcOrd="0" destOrd="0" presId="urn:microsoft.com/office/officeart/2005/8/layout/orgChart1"/>
    <dgm:cxn modelId="{2C845A30-B804-4715-BC9E-BF5AFAEC0E4B}" type="presParOf" srcId="{104AFA1E-8BC0-4127-830B-7E3A05F5092B}" destId="{2722174D-5E56-4D8D-9C20-920553643A7F}" srcOrd="1" destOrd="0" presId="urn:microsoft.com/office/officeart/2005/8/layout/orgChart1"/>
    <dgm:cxn modelId="{5BAE2E5F-D907-421D-B679-C0107DB84A63}" type="presParOf" srcId="{6C1329F5-12AF-42C4-8740-153012FBEAF3}" destId="{4065415D-B0D2-40FF-B6EC-FEE589434256}" srcOrd="1" destOrd="0" presId="urn:microsoft.com/office/officeart/2005/8/layout/orgChart1"/>
    <dgm:cxn modelId="{9B965868-E8F4-49A8-941E-A22C9040B0E0}" type="presParOf" srcId="{6C1329F5-12AF-42C4-8740-153012FBEAF3}" destId="{94E41E28-AFA2-4100-9F1C-CD5C76C502CE}" srcOrd="2" destOrd="0" presId="urn:microsoft.com/office/officeart/2005/8/layout/orgChart1"/>
    <dgm:cxn modelId="{8B002DC2-1C36-49FA-BD14-1A47640D016B}" type="presParOf" srcId="{2311EC6E-298E-431F-94ED-3F7BFD7D3882}" destId="{DF34025B-A171-4848-8291-D3B6680958A5}" srcOrd="6" destOrd="0" presId="urn:microsoft.com/office/officeart/2005/8/layout/orgChart1"/>
    <dgm:cxn modelId="{CA8F7621-06EF-4AD8-8606-37193F222200}" type="presParOf" srcId="{2311EC6E-298E-431F-94ED-3F7BFD7D3882}" destId="{CE420405-E158-41C4-84EB-1C89B88E78DE}" srcOrd="7" destOrd="0" presId="urn:microsoft.com/office/officeart/2005/8/layout/orgChart1"/>
    <dgm:cxn modelId="{0F9C1354-C5D8-4854-A2A8-241AC65E2938}" type="presParOf" srcId="{CE420405-E158-41C4-84EB-1C89B88E78DE}" destId="{FF341125-98F2-4862-BB4D-C2BB8963A9AF}" srcOrd="0" destOrd="0" presId="urn:microsoft.com/office/officeart/2005/8/layout/orgChart1"/>
    <dgm:cxn modelId="{FAA134B6-91EC-4817-AA9E-116D477B841F}" type="presParOf" srcId="{FF341125-98F2-4862-BB4D-C2BB8963A9AF}" destId="{6A1DB215-57D5-43AB-8312-A55FE87FEFC2}" srcOrd="0" destOrd="0" presId="urn:microsoft.com/office/officeart/2005/8/layout/orgChart1"/>
    <dgm:cxn modelId="{EBC3BEB9-0297-4B09-A458-08BE0DB69CBB}" type="presParOf" srcId="{FF341125-98F2-4862-BB4D-C2BB8963A9AF}" destId="{3CAEC91D-A2D3-4A82-8E4A-1CA4F615FDE8}" srcOrd="1" destOrd="0" presId="urn:microsoft.com/office/officeart/2005/8/layout/orgChart1"/>
    <dgm:cxn modelId="{E5C8B3D8-FA92-46E3-BF9F-215DF9182835}" type="presParOf" srcId="{CE420405-E158-41C4-84EB-1C89B88E78DE}" destId="{0695685F-B819-4BE6-9181-6E0D019C2268}" srcOrd="1" destOrd="0" presId="urn:microsoft.com/office/officeart/2005/8/layout/orgChart1"/>
    <dgm:cxn modelId="{E70C42DE-2479-48F0-BC7A-7A045C810C22}" type="presParOf" srcId="{CE420405-E158-41C4-84EB-1C89B88E78DE}" destId="{0B548A54-CD13-461A-AD8D-F2DCF3518A69}" srcOrd="2" destOrd="0" presId="urn:microsoft.com/office/officeart/2005/8/layout/orgChart1"/>
    <dgm:cxn modelId="{12548C7B-909D-4049-819F-F32163B890AD}" type="presParOf" srcId="{0FAA8C04-F3EF-4997-BBB3-B17F426DE482}" destId="{90F73328-BCFF-4191-AB5F-1195BF4A6F75}" srcOrd="2" destOrd="0" presId="urn:microsoft.com/office/officeart/2005/8/layout/orgChart1"/>
    <dgm:cxn modelId="{D9805295-8544-4C5C-9547-70881541DE38}" type="presParOf" srcId="{061A9C0F-F929-4F2A-8FA2-DCDEC5CDABD8}" destId="{22C6105A-2821-416A-A682-95B6D74254BA}" srcOrd="1" destOrd="0" presId="urn:microsoft.com/office/officeart/2005/8/layout/orgChart1"/>
    <dgm:cxn modelId="{B88060D6-D91E-4462-80A3-DF0FB043F37F}" type="presParOf" srcId="{22C6105A-2821-416A-A682-95B6D74254BA}" destId="{B0F88217-9A7F-4BA4-A102-0FB29FA65FCC}" srcOrd="0" destOrd="0" presId="urn:microsoft.com/office/officeart/2005/8/layout/orgChart1"/>
    <dgm:cxn modelId="{51800A94-2487-4269-9D7A-461EA3C55B01}" type="presParOf" srcId="{B0F88217-9A7F-4BA4-A102-0FB29FA65FCC}" destId="{522004B8-81DA-4AFC-A1E4-61CB55855E68}" srcOrd="0" destOrd="0" presId="urn:microsoft.com/office/officeart/2005/8/layout/orgChart1"/>
    <dgm:cxn modelId="{7EECB92A-A65B-4E30-A738-FF3A810466E4}" type="presParOf" srcId="{B0F88217-9A7F-4BA4-A102-0FB29FA65FCC}" destId="{60A89021-B7AB-4126-B1BD-C563F62F9C84}" srcOrd="1" destOrd="0" presId="urn:microsoft.com/office/officeart/2005/8/layout/orgChart1"/>
    <dgm:cxn modelId="{0BA59411-084E-480F-8A4D-724605983658}" type="presParOf" srcId="{22C6105A-2821-416A-A682-95B6D74254BA}" destId="{17CE1A61-2399-42E5-8FDC-6F8193DBA225}" srcOrd="1" destOrd="0" presId="urn:microsoft.com/office/officeart/2005/8/layout/orgChart1"/>
    <dgm:cxn modelId="{7E228496-75C3-4AE2-98AC-F171360DC6A6}" type="presParOf" srcId="{17CE1A61-2399-42E5-8FDC-6F8193DBA225}" destId="{5409E01B-B68A-4984-A8BF-0AB7C588038E}" srcOrd="0" destOrd="0" presId="urn:microsoft.com/office/officeart/2005/8/layout/orgChart1"/>
    <dgm:cxn modelId="{8D24B767-2B18-4E9C-868E-2713ACE847CD}" type="presParOf" srcId="{17CE1A61-2399-42E5-8FDC-6F8193DBA225}" destId="{C15EA896-C76A-4999-96E4-15066DCDDEA2}" srcOrd="1" destOrd="0" presId="urn:microsoft.com/office/officeart/2005/8/layout/orgChart1"/>
    <dgm:cxn modelId="{22A916CF-E3A3-4ECB-BD97-D9460643FDD4}" type="presParOf" srcId="{C15EA896-C76A-4999-96E4-15066DCDDEA2}" destId="{67F65574-7162-4A67-8EBC-5559A9BD4CF9}" srcOrd="0" destOrd="0" presId="urn:microsoft.com/office/officeart/2005/8/layout/orgChart1"/>
    <dgm:cxn modelId="{237D69AE-A9E3-42DC-AF15-95E01AFCF20C}" type="presParOf" srcId="{67F65574-7162-4A67-8EBC-5559A9BD4CF9}" destId="{A43530C6-4BE1-4637-AB3C-079E11581BC2}" srcOrd="0" destOrd="0" presId="urn:microsoft.com/office/officeart/2005/8/layout/orgChart1"/>
    <dgm:cxn modelId="{3B19B638-DE26-4017-996E-A9AC8C18C487}" type="presParOf" srcId="{67F65574-7162-4A67-8EBC-5559A9BD4CF9}" destId="{0D89DD7C-5060-4592-80E7-3EEDDD7DB246}" srcOrd="1" destOrd="0" presId="urn:microsoft.com/office/officeart/2005/8/layout/orgChart1"/>
    <dgm:cxn modelId="{BEC5F0C7-3843-4D77-B2CD-6A6812ACBE90}" type="presParOf" srcId="{C15EA896-C76A-4999-96E4-15066DCDDEA2}" destId="{07DBFB88-D217-44FA-BBA5-D6283A376503}" srcOrd="1" destOrd="0" presId="urn:microsoft.com/office/officeart/2005/8/layout/orgChart1"/>
    <dgm:cxn modelId="{D60F725E-D244-49BA-8CEF-1198D2AFE80C}" type="presParOf" srcId="{C15EA896-C76A-4999-96E4-15066DCDDEA2}" destId="{0D875189-CA73-460E-B72C-33B9B2929B23}" srcOrd="2" destOrd="0" presId="urn:microsoft.com/office/officeart/2005/8/layout/orgChart1"/>
    <dgm:cxn modelId="{BE74D49E-4476-4509-A3F7-5496CF6948B7}" type="presParOf" srcId="{22C6105A-2821-416A-A682-95B6D74254BA}" destId="{806F36B4-D931-42CC-8BF4-8AA69B113768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09E01B-B68A-4984-A8BF-0AB7C588038E}">
      <dsp:nvSpPr>
        <dsp:cNvPr id="0" name=""/>
        <dsp:cNvSpPr/>
      </dsp:nvSpPr>
      <dsp:spPr>
        <a:xfrm>
          <a:off x="11104323" y="914673"/>
          <a:ext cx="91440" cy="8350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6793"/>
              </a:lnTo>
              <a:lnTo>
                <a:pt x="87138" y="726793"/>
              </a:lnTo>
              <a:lnTo>
                <a:pt x="87138" y="83505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4025B-A171-4848-8291-D3B6680958A5}">
      <dsp:nvSpPr>
        <dsp:cNvPr id="0" name=""/>
        <dsp:cNvSpPr/>
      </dsp:nvSpPr>
      <dsp:spPr>
        <a:xfrm>
          <a:off x="5719013" y="587551"/>
          <a:ext cx="3693001" cy="163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250"/>
              </a:lnTo>
              <a:lnTo>
                <a:pt x="3693001" y="55250"/>
              </a:lnTo>
              <a:lnTo>
                <a:pt x="3693001" y="16351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90023-D4BF-4596-A10B-B8AA76D9B2C4}">
      <dsp:nvSpPr>
        <dsp:cNvPr id="0" name=""/>
        <dsp:cNvSpPr/>
      </dsp:nvSpPr>
      <dsp:spPr>
        <a:xfrm>
          <a:off x="5719013" y="587551"/>
          <a:ext cx="2119507" cy="163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250"/>
              </a:lnTo>
              <a:lnTo>
                <a:pt x="2119507" y="55250"/>
              </a:lnTo>
              <a:lnTo>
                <a:pt x="2119507" y="16351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E4E21-5D30-48A8-BE42-72425F62C5ED}">
      <dsp:nvSpPr>
        <dsp:cNvPr id="0" name=""/>
        <dsp:cNvSpPr/>
      </dsp:nvSpPr>
      <dsp:spPr>
        <a:xfrm>
          <a:off x="5881887" y="1061349"/>
          <a:ext cx="242237" cy="1873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3041"/>
              </a:lnTo>
              <a:lnTo>
                <a:pt x="242237" y="1873041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897D7-7856-4ED1-A15E-C27CF82821D8}">
      <dsp:nvSpPr>
        <dsp:cNvPr id="0" name=""/>
        <dsp:cNvSpPr/>
      </dsp:nvSpPr>
      <dsp:spPr>
        <a:xfrm>
          <a:off x="5881887" y="1061349"/>
          <a:ext cx="242237" cy="749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9114"/>
              </a:lnTo>
              <a:lnTo>
                <a:pt x="242237" y="749114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364D0-EBBC-4FF0-BCC0-97D2354519C5}">
      <dsp:nvSpPr>
        <dsp:cNvPr id="0" name=""/>
        <dsp:cNvSpPr/>
      </dsp:nvSpPr>
      <dsp:spPr>
        <a:xfrm>
          <a:off x="5719013" y="587551"/>
          <a:ext cx="692478" cy="163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250"/>
              </a:lnTo>
              <a:lnTo>
                <a:pt x="692478" y="55250"/>
              </a:lnTo>
              <a:lnTo>
                <a:pt x="692478" y="16351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B440A-C0A6-4FFB-92DD-04BE35D01BC1}">
      <dsp:nvSpPr>
        <dsp:cNvPr id="0" name=""/>
        <dsp:cNvSpPr/>
      </dsp:nvSpPr>
      <dsp:spPr>
        <a:xfrm>
          <a:off x="3495800" y="1026885"/>
          <a:ext cx="188318" cy="4062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2202"/>
              </a:lnTo>
              <a:lnTo>
                <a:pt x="188318" y="406220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BFB2A-3404-4A18-9587-69E20347874A}">
      <dsp:nvSpPr>
        <dsp:cNvPr id="0" name=""/>
        <dsp:cNvSpPr/>
      </dsp:nvSpPr>
      <dsp:spPr>
        <a:xfrm>
          <a:off x="3495800" y="1026885"/>
          <a:ext cx="178337" cy="3340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0171"/>
              </a:lnTo>
              <a:lnTo>
                <a:pt x="178337" y="3340171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997F1-D21E-4E1B-B564-A33465C22FE6}">
      <dsp:nvSpPr>
        <dsp:cNvPr id="0" name=""/>
        <dsp:cNvSpPr/>
      </dsp:nvSpPr>
      <dsp:spPr>
        <a:xfrm>
          <a:off x="3495800" y="1026885"/>
          <a:ext cx="188318" cy="2659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9881"/>
              </a:lnTo>
              <a:lnTo>
                <a:pt x="188318" y="2659881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CFD36-DEF7-4318-B908-D9FE1D911B73}">
      <dsp:nvSpPr>
        <dsp:cNvPr id="0" name=""/>
        <dsp:cNvSpPr/>
      </dsp:nvSpPr>
      <dsp:spPr>
        <a:xfrm>
          <a:off x="3495800" y="1026885"/>
          <a:ext cx="220921" cy="2059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9731"/>
              </a:lnTo>
              <a:lnTo>
                <a:pt x="220921" y="2059731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1C25A-93B9-4A2E-94EF-8219CEB0D55C}">
      <dsp:nvSpPr>
        <dsp:cNvPr id="0" name=""/>
        <dsp:cNvSpPr/>
      </dsp:nvSpPr>
      <dsp:spPr>
        <a:xfrm>
          <a:off x="3495800" y="1026885"/>
          <a:ext cx="188318" cy="1167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7899"/>
              </a:lnTo>
              <a:lnTo>
                <a:pt x="188318" y="1167899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85FF5-4848-440A-A8A0-0D79C53E3B1E}">
      <dsp:nvSpPr>
        <dsp:cNvPr id="0" name=""/>
        <dsp:cNvSpPr/>
      </dsp:nvSpPr>
      <dsp:spPr>
        <a:xfrm>
          <a:off x="3495800" y="1026885"/>
          <a:ext cx="178337" cy="329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825"/>
              </a:lnTo>
              <a:lnTo>
                <a:pt x="178337" y="32982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9A4A2-A62F-4DEB-873D-0C1AB2CA2939}">
      <dsp:nvSpPr>
        <dsp:cNvPr id="0" name=""/>
        <dsp:cNvSpPr/>
      </dsp:nvSpPr>
      <dsp:spPr>
        <a:xfrm>
          <a:off x="3997983" y="587551"/>
          <a:ext cx="1721030" cy="147480"/>
        </a:xfrm>
        <a:custGeom>
          <a:avLst/>
          <a:gdLst/>
          <a:ahLst/>
          <a:cxnLst/>
          <a:rect l="0" t="0" r="0" b="0"/>
          <a:pathLst>
            <a:path>
              <a:moveTo>
                <a:pt x="1721030" y="0"/>
              </a:moveTo>
              <a:lnTo>
                <a:pt x="1721030" y="39217"/>
              </a:lnTo>
              <a:lnTo>
                <a:pt x="0" y="39217"/>
              </a:lnTo>
              <a:lnTo>
                <a:pt x="0" y="14748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07FB39-8712-4415-BAA1-E2970AF806D4}">
      <dsp:nvSpPr>
        <dsp:cNvPr id="0" name=""/>
        <dsp:cNvSpPr/>
      </dsp:nvSpPr>
      <dsp:spPr>
        <a:xfrm>
          <a:off x="3788728" y="72010"/>
          <a:ext cx="3860569" cy="515541"/>
        </a:xfrm>
        <a:prstGeom prst="rect">
          <a:avLst/>
        </a:prstGeom>
        <a:solidFill>
          <a:schemeClr val="accent5">
            <a:lumMod val="9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Конкурентные способы</a:t>
          </a:r>
          <a:endParaRPr lang="ru-RU" sz="18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88728" y="72010"/>
        <a:ext cx="3860569" cy="515541"/>
      </dsp:txXfrm>
    </dsp:sp>
    <dsp:sp modelId="{62F91795-FD73-4F93-B591-30BF4EF8CDAC}">
      <dsp:nvSpPr>
        <dsp:cNvPr id="0" name=""/>
        <dsp:cNvSpPr/>
      </dsp:nvSpPr>
      <dsp:spPr>
        <a:xfrm>
          <a:off x="3370255" y="735032"/>
          <a:ext cx="1255456" cy="291853"/>
        </a:xfrm>
        <a:prstGeom prst="rect">
          <a:avLst/>
        </a:prstGeom>
        <a:solidFill>
          <a:schemeClr val="accent5">
            <a:lumMod val="9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Конкурс 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70255" y="735032"/>
        <a:ext cx="1255456" cy="291853"/>
      </dsp:txXfrm>
    </dsp:sp>
    <dsp:sp modelId="{D1B73498-10C3-425A-8C6B-0DD3CAB15850}">
      <dsp:nvSpPr>
        <dsp:cNvPr id="0" name=""/>
        <dsp:cNvSpPr/>
      </dsp:nvSpPr>
      <dsp:spPr>
        <a:xfrm>
          <a:off x="3674138" y="1163003"/>
          <a:ext cx="1736951" cy="387413"/>
        </a:xfrm>
        <a:prstGeom prst="rect">
          <a:avLst/>
        </a:prstGeom>
        <a:solidFill>
          <a:schemeClr val="accent5">
            <a:lumMod val="9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Открытый конкурс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74138" y="1163003"/>
        <a:ext cx="1736951" cy="387413"/>
      </dsp:txXfrm>
    </dsp:sp>
    <dsp:sp modelId="{9BAD26A1-E298-4FF3-BB3A-5C60A1BBE82A}">
      <dsp:nvSpPr>
        <dsp:cNvPr id="0" name=""/>
        <dsp:cNvSpPr/>
      </dsp:nvSpPr>
      <dsp:spPr>
        <a:xfrm>
          <a:off x="3684119" y="1847353"/>
          <a:ext cx="1748540" cy="694862"/>
        </a:xfrm>
        <a:prstGeom prst="rect">
          <a:avLst/>
        </a:prstGeom>
        <a:solidFill>
          <a:srgbClr val="FF0000"/>
        </a:solidFill>
        <a:ln w="38100">
          <a:solidFill>
            <a:schemeClr val="bg2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Конкурс с ограниченным участием </a:t>
          </a:r>
          <a:endParaRPr lang="ru-RU" sz="1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84119" y="1847353"/>
        <a:ext cx="1748540" cy="694862"/>
      </dsp:txXfrm>
    </dsp:sp>
    <dsp:sp modelId="{AEBF1884-334D-4C8F-869B-F46CEE1E6E65}">
      <dsp:nvSpPr>
        <dsp:cNvPr id="0" name=""/>
        <dsp:cNvSpPr/>
      </dsp:nvSpPr>
      <dsp:spPr>
        <a:xfrm>
          <a:off x="3716721" y="2828846"/>
          <a:ext cx="1707843" cy="515541"/>
        </a:xfrm>
        <a:prstGeom prst="rect">
          <a:avLst/>
        </a:prstGeom>
        <a:solidFill>
          <a:srgbClr val="FF0000"/>
        </a:solidFill>
        <a:ln w="38100">
          <a:solidFill>
            <a:schemeClr val="bg2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Двухэтапный конкурс</a:t>
          </a:r>
          <a:endParaRPr lang="ru-RU" sz="1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16721" y="2828846"/>
        <a:ext cx="1707843" cy="515541"/>
      </dsp:txXfrm>
    </dsp:sp>
    <dsp:sp modelId="{36A478AF-3D43-435B-B6A9-E8CB8C3F3F65}">
      <dsp:nvSpPr>
        <dsp:cNvPr id="0" name=""/>
        <dsp:cNvSpPr/>
      </dsp:nvSpPr>
      <dsp:spPr>
        <a:xfrm>
          <a:off x="3684119" y="3490811"/>
          <a:ext cx="2403783" cy="391909"/>
        </a:xfrm>
        <a:prstGeom prst="rect">
          <a:avLst/>
        </a:prstGeom>
        <a:solidFill>
          <a:schemeClr val="accent5">
            <a:lumMod val="9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Закрытый конкурс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84119" y="3490811"/>
        <a:ext cx="2403783" cy="391909"/>
      </dsp:txXfrm>
    </dsp:sp>
    <dsp:sp modelId="{05CF5849-481D-4814-A0A2-52B4CC2E6F35}">
      <dsp:nvSpPr>
        <dsp:cNvPr id="0" name=""/>
        <dsp:cNvSpPr/>
      </dsp:nvSpPr>
      <dsp:spPr>
        <a:xfrm>
          <a:off x="3674138" y="4109286"/>
          <a:ext cx="2380398" cy="515541"/>
        </a:xfrm>
        <a:prstGeom prst="rect">
          <a:avLst/>
        </a:prstGeom>
        <a:solidFill>
          <a:srgbClr val="FF0000"/>
        </a:solidFill>
        <a:ln w="38100">
          <a:solidFill>
            <a:schemeClr val="bg2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Закрытый конкурс  с ограниченным участием</a:t>
          </a:r>
          <a:endParaRPr lang="ru-RU" sz="1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74138" y="4109286"/>
        <a:ext cx="2380398" cy="515541"/>
      </dsp:txXfrm>
    </dsp:sp>
    <dsp:sp modelId="{FDB34BA0-6A86-42C1-B777-0E2B9A296232}">
      <dsp:nvSpPr>
        <dsp:cNvPr id="0" name=""/>
        <dsp:cNvSpPr/>
      </dsp:nvSpPr>
      <dsp:spPr>
        <a:xfrm>
          <a:off x="3684119" y="4831317"/>
          <a:ext cx="2415640" cy="515541"/>
        </a:xfrm>
        <a:prstGeom prst="rect">
          <a:avLst/>
        </a:prstGeom>
        <a:solidFill>
          <a:srgbClr val="FF0000"/>
        </a:solidFill>
        <a:ln w="38100">
          <a:solidFill>
            <a:schemeClr val="bg2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Закрытый двухэтапный конкурс  </a:t>
          </a:r>
          <a:endParaRPr lang="ru-RU" sz="1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84119" y="4831317"/>
        <a:ext cx="2415640" cy="515541"/>
      </dsp:txXfrm>
    </dsp:sp>
    <dsp:sp modelId="{A1004BEE-BCE4-4271-8885-938710154328}">
      <dsp:nvSpPr>
        <dsp:cNvPr id="0" name=""/>
        <dsp:cNvSpPr/>
      </dsp:nvSpPr>
      <dsp:spPr>
        <a:xfrm>
          <a:off x="5749485" y="751065"/>
          <a:ext cx="1324013" cy="310283"/>
        </a:xfrm>
        <a:prstGeom prst="rect">
          <a:avLst/>
        </a:prstGeom>
        <a:solidFill>
          <a:schemeClr val="accent5">
            <a:lumMod val="9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Аукцион 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49485" y="751065"/>
        <a:ext cx="1324013" cy="310283"/>
      </dsp:txXfrm>
    </dsp:sp>
    <dsp:sp modelId="{882D412D-3C59-495D-A30A-3ACE9FB999E7}">
      <dsp:nvSpPr>
        <dsp:cNvPr id="0" name=""/>
        <dsp:cNvSpPr/>
      </dsp:nvSpPr>
      <dsp:spPr>
        <a:xfrm>
          <a:off x="6124124" y="1425419"/>
          <a:ext cx="1152276" cy="770089"/>
        </a:xfrm>
        <a:prstGeom prst="rect">
          <a:avLst/>
        </a:prstGeom>
        <a:solidFill>
          <a:schemeClr val="accent5">
            <a:lumMod val="9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Аукцион в электронной форме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24124" y="1425419"/>
        <a:ext cx="1152276" cy="770089"/>
      </dsp:txXfrm>
    </dsp:sp>
    <dsp:sp modelId="{A71372E4-3B19-405A-B8E2-60C483150B3B}">
      <dsp:nvSpPr>
        <dsp:cNvPr id="0" name=""/>
        <dsp:cNvSpPr/>
      </dsp:nvSpPr>
      <dsp:spPr>
        <a:xfrm>
          <a:off x="6124124" y="2549345"/>
          <a:ext cx="1152276" cy="770089"/>
        </a:xfrm>
        <a:prstGeom prst="rect">
          <a:avLst/>
        </a:prstGeom>
        <a:solidFill>
          <a:schemeClr val="accent5">
            <a:lumMod val="9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Закрытый аукцион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24124" y="2549345"/>
        <a:ext cx="1152276" cy="770089"/>
      </dsp:txXfrm>
    </dsp:sp>
    <dsp:sp modelId="{2088709C-B0FB-436B-B487-1023EF09A362}">
      <dsp:nvSpPr>
        <dsp:cNvPr id="0" name=""/>
        <dsp:cNvSpPr/>
      </dsp:nvSpPr>
      <dsp:spPr>
        <a:xfrm>
          <a:off x="7322979" y="751065"/>
          <a:ext cx="1031082" cy="515541"/>
        </a:xfrm>
        <a:prstGeom prst="rect">
          <a:avLst/>
        </a:prstGeom>
        <a:solidFill>
          <a:schemeClr val="accent5">
            <a:lumMod val="9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Запрос котировок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322979" y="751065"/>
        <a:ext cx="1031082" cy="515541"/>
      </dsp:txXfrm>
    </dsp:sp>
    <dsp:sp modelId="{6A1DB215-57D5-43AB-8312-A55FE87FEFC2}">
      <dsp:nvSpPr>
        <dsp:cNvPr id="0" name=""/>
        <dsp:cNvSpPr/>
      </dsp:nvSpPr>
      <dsp:spPr>
        <a:xfrm>
          <a:off x="8616833" y="751065"/>
          <a:ext cx="1590362" cy="515541"/>
        </a:xfrm>
        <a:prstGeom prst="rect">
          <a:avLst/>
        </a:prstGeom>
        <a:solidFill>
          <a:srgbClr val="FF0000"/>
        </a:solidFill>
        <a:ln w="38100">
          <a:solidFill>
            <a:schemeClr val="bg2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Запрос предложений</a:t>
          </a:r>
          <a:endParaRPr lang="ru-RU" sz="1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16833" y="751065"/>
        <a:ext cx="1590362" cy="515541"/>
      </dsp:txXfrm>
    </dsp:sp>
    <dsp:sp modelId="{522004B8-81DA-4AFC-A1E4-61CB55855E68}">
      <dsp:nvSpPr>
        <dsp:cNvPr id="0" name=""/>
        <dsp:cNvSpPr/>
      </dsp:nvSpPr>
      <dsp:spPr>
        <a:xfrm>
          <a:off x="10266947" y="0"/>
          <a:ext cx="1766192" cy="914673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Закупка у единственного поставщика (подрядчика, исполнителя,)</a:t>
          </a:r>
          <a:endParaRPr lang="ru-RU" sz="1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266947" y="0"/>
        <a:ext cx="1766192" cy="914673"/>
      </dsp:txXfrm>
    </dsp:sp>
    <dsp:sp modelId="{A43530C6-4BE1-4637-AB3C-079E11581BC2}">
      <dsp:nvSpPr>
        <dsp:cNvPr id="0" name=""/>
        <dsp:cNvSpPr/>
      </dsp:nvSpPr>
      <dsp:spPr>
        <a:xfrm>
          <a:off x="10675920" y="1749730"/>
          <a:ext cx="1031082" cy="3715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38 случаев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675920" y="1749730"/>
        <a:ext cx="1031082" cy="371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7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CEF45DA-1545-4C1A-9690-42606DB01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4367F4A9-9F2E-412A-BB37-6E8102AF2C73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E9E06534-5CF3-4FBE-9D6E-5C980E34D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200" b="1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200" b="1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200" b="1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200" b="1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200" b="1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200" b="1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200" b="1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15000"/>
              </a:lnSpc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pPr marL="0" marR="0" indent="3175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pPr indent="3175" algn="just">
              <a:spcBef>
                <a:spcPct val="50000"/>
              </a:spcBef>
            </a:pP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9D7EB0-2E98-475E-B4CF-6B300D7826D2}" type="slidenum">
              <a:rPr lang="ru-RU" smtClean="0">
                <a:latin typeface="Arial" charset="0"/>
                <a:ea typeface="ＭＳ Ｐゴシック" pitchFamily="34" charset="-128"/>
              </a:rPr>
              <a:pPr/>
              <a:t>23</a:t>
            </a:fld>
            <a:endParaRPr lang="ru-RU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15000"/>
              </a:lnSpc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6F2AF2-B6C0-41A5-B31F-DBD3A8FEF4A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3E9C77-D564-442B-9AC8-5819943D1AB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6624BC-98C3-4498-B542-D6E8DB61A2F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15000"/>
              </a:lnSpc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021652-9E28-4823-BE95-3E7DEA4860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200" b="1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200" b="1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B30EB-8B88-40F7-8314-800B1145B8D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5285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200" b="1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200" b="1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4C5B9D-7981-4A8B-B833-BAA52EDE7AC5}" type="slidenum">
              <a:rPr lang="ru-RU" altLang="ru-RU" smtClean="0"/>
              <a:pPr/>
              <a:t>45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54114A-EBCA-4AD6-9EDA-3EB35A975CF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ru-R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200" b="1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200" b="1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200" b="1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200" b="1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4) информация о закупках,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которые планируется осуществлять в соответствии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с пунктами 4 и 5 части 1 статьи 93 Закона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указывается в столбцах 1, 9 и 13 формы планов-графиков одной строкой по каждому коду бюджетной классификации в размере совокупного годового объема денежных средств по каждому из перечисленных ниже объектов закупки: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а) Т,Р,У на сумму, не превышающую 100 тыс. рублей;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б) Т,Р,У на сумму, не превышающую 400 тыс. рублей;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b="1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200" b="1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200" b="1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200" b="1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61</a:t>
            </a:fld>
            <a:endParaRPr 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62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200" b="1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200" b="1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200" b="1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6AB1-93C4-4F23-B202-2BA10317599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D10B4-B658-474C-A2B7-D52FA589D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E4BF2-F3A8-4189-9D68-3FF55451C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77050" y="125413"/>
            <a:ext cx="2087563" cy="5635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1188" y="125413"/>
            <a:ext cx="6113462" cy="5635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19BC4-474B-4279-BB97-48531527D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350" y="125413"/>
            <a:ext cx="7307263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11188" y="1341438"/>
            <a:ext cx="7924800" cy="4419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4358E-2B33-4328-A7E1-9387AF5DD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350" y="125413"/>
            <a:ext cx="7307263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11188" y="1341438"/>
            <a:ext cx="7924800" cy="4419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9DB60-B7BB-4694-8D2C-75F7DA60C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B60FA-2F04-4BEA-9CDA-E448D5731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D834D-7D80-4947-AC27-0AE7566EB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8744E-83F2-4B75-BC84-3C20EE186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710AA-6F85-40CE-A819-BAFD6D7A6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D0BDD-6499-4772-A867-87A667F41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F8D29-C8A9-4A7D-A502-2E3EE475A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03F0E-616F-4199-8EDF-60AA7F3ED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C79D1-AC90-42DF-817C-47C32488A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C324E-80DD-43B8-A22C-2BC681A28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47A09-5BB3-463D-AF3F-BFED9B4A2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E8754-21A9-4BFE-8E9C-524E6C9BE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080B2-21F9-48F2-B372-B2784E696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7208-5744-4A17-AEAB-CC18CCC40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341438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9788" y="1341438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66A6-91B9-40E5-8C7D-21379F39D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1828-7171-4F25-8AA6-412566BB8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2CCB5-3CB8-46DC-A238-DBCF07E3B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1ACB5-96F5-4B1D-BA73-E764567EC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B908-B76A-4961-A516-2006AA855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B4753-E0F3-483B-AE74-00D72BA14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1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4"/>
          <p:cNvSpPr>
            <a:spLocks noChangeArrowheads="1"/>
          </p:cNvSpPr>
          <p:nvPr/>
        </p:nvSpPr>
        <p:spPr bwMode="blackWhite">
          <a:xfrm rot="10800000">
            <a:off x="1547813" y="0"/>
            <a:ext cx="7596187" cy="1108075"/>
          </a:xfrm>
          <a:custGeom>
            <a:avLst/>
            <a:gdLst>
              <a:gd name="T0" fmla="*/ 0 w 6855"/>
              <a:gd name="T1" fmla="*/ 0 h 1000"/>
              <a:gd name="T2" fmla="*/ 2147483647 w 6855"/>
              <a:gd name="T3" fmla="*/ 0 h 1000"/>
              <a:gd name="T4" fmla="*/ 2147483647 w 6855"/>
              <a:gd name="T5" fmla="*/ 2147483647 h 1000"/>
              <a:gd name="T6" fmla="*/ 2147483647 w 6855"/>
              <a:gd name="T7" fmla="*/ 2147483647 h 1000"/>
              <a:gd name="T8" fmla="*/ 0 w 6855"/>
              <a:gd name="T9" fmla="*/ 2147483647 h 1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55"/>
              <a:gd name="T16" fmla="*/ 0 h 1000"/>
              <a:gd name="T17" fmla="*/ 3428 w 6855"/>
              <a:gd name="T18" fmla="*/ 1000 h 1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55" h="1000">
                <a:moveTo>
                  <a:pt x="0" y="0"/>
                </a:moveTo>
                <a:lnTo>
                  <a:pt x="6354" y="0"/>
                </a:lnTo>
                <a:cubicBezTo>
                  <a:pt x="6631" y="0"/>
                  <a:pt x="6855" y="223"/>
                  <a:pt x="6855" y="500"/>
                </a:cubicBezTo>
                <a:cubicBezTo>
                  <a:pt x="6855" y="776"/>
                  <a:pt x="6631" y="999"/>
                  <a:pt x="6355" y="1000"/>
                </a:cubicBezTo>
                <a:lnTo>
                  <a:pt x="0" y="1000"/>
                </a:lnTo>
                <a:lnTo>
                  <a:pt x="0" y="0"/>
                </a:lnTo>
                <a:close/>
              </a:path>
            </a:pathLst>
          </a:custGeom>
          <a:pattFill prst="narHorz">
            <a:fgClr>
              <a:srgbClr val="3366FF">
                <a:alpha val="30196"/>
              </a:srgbClr>
            </a:fgClr>
            <a:bgClr>
              <a:srgbClr val="FFFFFF">
                <a:alpha val="30196"/>
              </a:srgbClr>
            </a:bgClr>
          </a:pattFill>
          <a:ln w="9525">
            <a:noFill/>
            <a:miter lim="800000"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57350" y="125413"/>
            <a:ext cx="73072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Образец заголовка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341438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742113"/>
            <a:ext cx="9144000" cy="115887"/>
          </a:xfrm>
          <a:prstGeom prst="rect">
            <a:avLst/>
          </a:prstGeom>
          <a:pattFill prst="narVert">
            <a:fgClr>
              <a:srgbClr val="0000FF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8452E2ED-6C8A-48C2-9A71-E12D77C51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081" name="Picture 2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225" y="19050"/>
            <a:ext cx="140652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•"/>
        <a:defRPr sz="2400">
          <a:solidFill>
            <a:srgbClr val="247A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400">
          <a:solidFill>
            <a:srgbClr val="2150A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1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8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A4A98B8-6624-42C0-8434-7201C2D41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33ECD44874A8B52A65384B73EE958508FFB47042F63207F219AFFACD96k5i8Q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68EE7B5201DAAF987621EF0442EC63C7AB06063C209B369A40BD3A84A03E165A8C845BD42C2FD064C7k4Q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68EE7B5201DAAF987621EF0442EC63C7AB06063C209B369A40BD3A84A03E165A8C845BD42C2FD26DC7k4Q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68EE7B5201DAAF987621EF0442EC63C7AB06063C209B369A40BD3A84A03E165A8C845BD42C2FD06EC7k4Q" TargetMode="External"/><Relationship Id="rId5" Type="http://schemas.openxmlformats.org/officeDocument/2006/relationships/hyperlink" Target="consultantplus://offline/ref=68EE7B5201DAAF987621EF0442EC63C7AB06063C209B369A40BD3A84A03E165A8C845BD42C2FD068C7k6Q" TargetMode="External"/><Relationship Id="rId4" Type="http://schemas.openxmlformats.org/officeDocument/2006/relationships/hyperlink" Target="consultantplus://offline/ref=68EE7B5201DAAF987621EF0442EC63C7AB06063C209B369A40BD3A84A03E165A8C845BD42C2FD06EC7k0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7E2C7EEB648DF495666BA6038C1CA703DBCD08B704CFB2D57475A5319EB745F7642EB1A3752B34F5sBVEO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9BF6E292E5BEFD801D9E7362E791AD9D7E15D89CD1C2271DB55F5C2F0D7AFF53E2BB07EE08F2E7E9zAS6Q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9BF6E292E5BEFD801D9E7362E791AD9D7E17D495D4C1271DB55F5C2F0D7AFF53E2BB07EE08F3E5EDzAS2Q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31BA7DBFB925953475CCF4440BCC040994B37FAB35CE16E6B305D70C1DN0Z2Q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31BA7DBFB925953475CCF4440BCC040994B37FAB35CE16E6B305D70C1D021A654C138F3C3442B27FNCZ4Q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71438" y="1124744"/>
            <a:ext cx="8964612" cy="544764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Практические вопросы планирования закупок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2014-2015 годах.</a:t>
            </a:r>
            <a:endParaRPr lang="ru-RU" alt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Шураков Вадим Викторович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первый заместитель начальника управления контроля в сфере закупок для государственных и муниципальных нужд министерства экономического развития и инвестиционной политики Саратовской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22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63711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соответствующей закупке (лоту) - код ОКПД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обязательным указанием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класса, подкласса, группы, подгруппы и вида объекта закупки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Общероссийский классификатор продукции по видам экономической деятельности ОК 034-2007 (КПЕС 2002) принят и введен в действие Приказом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Ростехрегулирования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22.11.2007 N 329-ст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67136" y="144016"/>
            <a:ext cx="5997352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Столбец</a:t>
            </a:r>
            <a:r>
              <a:rPr kumimoji="0" lang="ru-RU" sz="3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3.</a:t>
            </a:r>
            <a:endParaRPr kumimoji="0" lang="ru-RU" sz="3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08720"/>
            <a:ext cx="864096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ОКПД использованы иерархический метод классификации и последовательный метод кодирования. Код состоит из 2 - 9 цифровых знаков, и его структура представлена в следующем виде:</a:t>
            </a:r>
          </a:p>
          <a:p>
            <a:pPr marL="0" indent="0"/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XX               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XX.X             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подкласс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XX.XX            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XX.XX.X          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подгруппа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XX.XX.XX          </a:t>
            </a:r>
            <a:r>
              <a:rPr lang="ru-RU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вид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XX.XX.XX.XX0     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категория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XX.XX.XX.XXX     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подкатегория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67136" y="144016"/>
            <a:ext cx="5997352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ОКПД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139952" y="3212976"/>
            <a:ext cx="936104" cy="2160240"/>
          </a:xfrm>
          <a:prstGeom prst="rightBrace">
            <a:avLst>
              <a:gd name="adj1" fmla="val 8333"/>
              <a:gd name="adj2" fmla="val 50842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967136" y="144016"/>
            <a:ext cx="5997352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504" y="1052736"/>
            <a:ext cx="5997352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Пример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83768" y="188640"/>
            <a:ext cx="5997352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ОКПД</a:t>
            </a:r>
            <a:endParaRPr kumimoji="0" lang="ru-RU" sz="3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276872"/>
            <a:ext cx="8640960" cy="352839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15.32             Соки фруктовые и овощные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15.32.1           Соки фруктовые и овощные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15.32.10          Соки фруктовые и овощные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15.32.10.110      Сок апельсиновый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15.32.10.111      Сок апельсиновый концентрированный замороженный с добавками сахара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424936" cy="463711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Порядковый номер закупки (лота)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осуществляемой в пределах календарного года, присваиваемый заказчиком последовательно с начала года, вне зависимости от способа формирования плана-графика, в соответствии со сквозной нумерацией, начинающейся с единицы.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67136" y="144016"/>
            <a:ext cx="5997352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Столбец</a:t>
            </a:r>
            <a:r>
              <a:rPr kumimoji="0" lang="ru-RU" sz="3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4.</a:t>
            </a:r>
            <a:endParaRPr kumimoji="0" lang="ru-RU" sz="3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13184" y="1384176"/>
            <a:ext cx="8507288" cy="463711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Наименование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товара, работы, услуги, являющихся предметом контракта.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случае, если при осуществлении закупки выделяются лоты, предмет контракта указывается раздельно по каждому лоту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67136" y="144016"/>
            <a:ext cx="5997352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Столбец</a:t>
            </a:r>
            <a:r>
              <a:rPr kumimoji="0" lang="ru-RU" sz="3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5.</a:t>
            </a:r>
            <a:endParaRPr kumimoji="0" lang="ru-RU" sz="3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967136" y="144016"/>
            <a:ext cx="5997352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504" y="1052736"/>
            <a:ext cx="5997352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Пример оформления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987824" y="44624"/>
            <a:ext cx="5997352" cy="1044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Номер закупки и наименование Т,Р,У</a:t>
            </a:r>
            <a:endParaRPr kumimoji="0" lang="ru-RU" sz="3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3" cstate="print"/>
          <a:srcRect l="15471" t="28265" r="40369" b="37715"/>
          <a:stretch>
            <a:fillRect/>
          </a:stretch>
        </p:blipFill>
        <p:spPr bwMode="auto">
          <a:xfrm>
            <a:off x="72008" y="2169100"/>
            <a:ext cx="8748464" cy="421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5536" y="2852936"/>
            <a:ext cx="432048" cy="3744416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2852936"/>
            <a:ext cx="3312368" cy="3744416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2736"/>
            <a:ext cx="8496944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-минимально необходимые </a:t>
            </a:r>
            <a:r>
              <a:rPr lang="ru-RU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требования, предъявляемые к предмету контракта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которые могут включать функциональные, технические, качественные и эксплуатационные характеристики предмета контракта, связанные с определением соответствия Т,Р,У потребностям заказчика и позволяющие идентифицировать предмет контракта, с учетом положений статьи 33 Закона;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marL="0" indent="0">
              <a:buNone/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МНН лекарственных средств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при отсутствии таких наименований химические,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группировочные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наименования, если объектом закупки являются лекарственные средства;</a:t>
            </a: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67136" y="144016"/>
            <a:ext cx="5997352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Столбец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6.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967136" y="144016"/>
            <a:ext cx="5997352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1921" t="31543" r="15433" b="40403"/>
          <a:stretch>
            <a:fillRect/>
          </a:stretch>
        </p:blipFill>
        <p:spPr bwMode="auto">
          <a:xfrm>
            <a:off x="107503" y="1988841"/>
            <a:ext cx="885698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55776" y="4005064"/>
            <a:ext cx="864096" cy="64807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3850" y="5085184"/>
            <a:ext cx="8496300" cy="46166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Ссылка на контракт (документацию) не допускается!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771800" y="44624"/>
            <a:ext cx="5915000" cy="1143000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Указание товарных знаков</a:t>
            </a:r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179388" y="1196752"/>
          <a:ext cx="8785225" cy="5029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5225"/>
              </a:tblGrid>
              <a:tr h="4392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описание объекта закупки </a:t>
                      </a:r>
                      <a:r>
                        <a:rPr lang="ru-RU" sz="1800" b="1" u="sng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должны 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включаться требования или указания в отношении: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-товарных знаков,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-знаков обслуживания,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-фирменных наименований,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-патентов, полезных моделей, промышленных образцов,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-наименование места происхождения товара или наименование производителя,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также требования к товарам, информации, работам, услугам при условии, что такие требования влекут за собой ограничение количества участников закупки, за исключением случаев, если не имеется другого способа, обеспечивающего более точное и четкое описание характеристик объекта закупки.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Документация о закупке может содержать указание на товарные знаки в случае, если при выполнении работ, оказании услуг предполагается использовать товары, поставки которых </a:t>
                      </a:r>
                      <a:r>
                        <a:rPr lang="ru-RU" sz="1800" b="1" u="sng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являются предметом контракта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При этом обязательным условием является включение в описание объекта закупки слов "или эквивалент", за исключением  отдельных случаев 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3" marR="91443" marT="45721" marB="45721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6516216" y="6318076"/>
            <a:ext cx="2592288" cy="4953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</a:rPr>
              <a:t>статья 33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72008" y="1052736"/>
            <a:ext cx="9036496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запреты на допуск Т,Р,У, также ограничения и условия допуска ТРУ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целей осуществления закупок в соответствии со статьей 14 Закона (при наличии таких запретов, ограничений, условий);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предоставляемые участникам закупки преимущества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статьями 28 и 29 Закона (при наличии таких преимуществ);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4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дополнительные требования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участникам закупки в соответствии с частью 2 статьи 31 Закона (при наличии таких требований);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5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информация об ограничениях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связанных с участием в закупке только СМП, СОНКО в соответствии со статьей 30 Закона (при наличии таких ограничений);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6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-информация об обязательном общественном обсуждении закупки.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67136" y="144016"/>
            <a:ext cx="5997352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Столбец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6.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323528" y="1052736"/>
            <a:ext cx="8424936" cy="508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Планирование по новым правилам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Глава 2 Закона, Постановления Правительства РФ </a:t>
            </a:r>
          </a:p>
          <a:p>
            <a:pPr algn="ctr">
              <a:lnSpc>
                <a:spcPct val="115000"/>
              </a:lnSpc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от 21.11.2013 г. №1043 и 1044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lnSpc>
                <a:spcPct val="115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будет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введено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2016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</a:t>
            </a:r>
            <a:endParaRPr lang="ru-RU" sz="2800" u="sng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endParaRPr lang="ru-RU" sz="2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Планирование 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2014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2015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гг.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осуществляется </a:t>
            </a:r>
          </a:p>
          <a:p>
            <a:pPr algn="ctr">
              <a:lnSpc>
                <a:spcPct val="115000"/>
              </a:lnSpc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соответствии с </a:t>
            </a:r>
            <a:r>
              <a:rPr lang="ru-RU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риказами МЭР и ФК </a:t>
            </a:r>
          </a:p>
          <a:p>
            <a:pPr algn="ctr">
              <a:lnSpc>
                <a:spcPct val="115000"/>
              </a:lnSpc>
            </a:pPr>
            <a:r>
              <a:rPr lang="ru-RU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27.12.2011 № 761/20н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 от 20.09.2013 № 544/18н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Планы-графики размещаются на официальном сайте (ч</a:t>
            </a: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асть 2 статьи 112 Закона).</a:t>
            </a:r>
            <a:endParaRPr lang="ru-RU" sz="26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1691680" y="44624"/>
            <a:ext cx="72728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Применение национального режима </a:t>
            </a:r>
            <a:endParaRPr lang="ru-RU" altLang="ru-RU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alt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осуществлении </a:t>
            </a:r>
            <a:r>
              <a:rPr lang="ru-RU" alt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закупок (ст. 14)</a:t>
            </a:r>
            <a:endParaRPr lang="ru-RU" alt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323850" y="1224622"/>
            <a:ext cx="84963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175" algn="just">
              <a:spcBef>
                <a:spcPct val="50000"/>
              </a:spcBef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24.12.2013 № 1224 </a:t>
            </a:r>
          </a:p>
          <a:p>
            <a:pPr indent="3175" algn="just">
              <a:spcBef>
                <a:spcPct val="5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Устанавливает запрет на допуск товаров, происходящих из иностранных государств, работ (услуг), выполняемых (оказываемых) иностранными лицами, для целей осуществления закупок товаров, работ (услуг)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для нужд обороны и безопасности государства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за исключением случаев, когда производство таких товаров, выполнение работ и оказание услуг на территории РФ отсутствуют или не соответствуют требованиям государственных заказчиков.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3850" y="4102040"/>
            <a:ext cx="84963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11.08.2014 N 791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«Об установлении запрета на допуск товаров легкой промышленности, происходящих из иностранных государств, в целях осуществления закупок для обеспечения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федеральных нужд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323850" y="1503943"/>
            <a:ext cx="84963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175" algn="just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</a:t>
            </a:r>
          </a:p>
          <a:p>
            <a:pPr indent="3175" algn="just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14 июля 2014 г. № 656 </a:t>
            </a:r>
          </a:p>
          <a:p>
            <a:pPr indent="3175" algn="just">
              <a:spcBef>
                <a:spcPct val="5000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Устанавливает запрет на допуск отдельных видов товаров машиностроения, происходящих из иностранных государств, для целей осуществления закупок.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23850" y="5611887"/>
            <a:ext cx="8496300" cy="76944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Распространяется также на закупки 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обеспечения региональных и муниципальных нужд</a:t>
            </a:r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691680" y="44624"/>
            <a:ext cx="72728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Применение национального режима </a:t>
            </a:r>
            <a:endParaRPr lang="ru-RU" altLang="ru-RU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alt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осуществлении </a:t>
            </a:r>
            <a:r>
              <a:rPr lang="ru-RU" alt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закупок</a:t>
            </a:r>
            <a:endParaRPr lang="ru-RU" alt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1835696" y="116632"/>
            <a:ext cx="7164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Минэкономразвития России от 25.03.2014 № 155 «Об условиях допуска товаров…»</a:t>
            </a:r>
            <a:endParaRPr lang="ru-RU" alt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268760"/>
            <a:ext cx="8892480" cy="295232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1. Под действие приказа попадает ряд иностранных товаров, в т.ч.:</a:t>
            </a:r>
          </a:p>
          <a:p>
            <a:pPr algn="ctr"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продукты питания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в т.ч. картофель, морковь, свекла, томаты, говядина, свинина, мясные консервы,  рыба и рыбные консервы, мука, хлеб и др.,</a:t>
            </a:r>
          </a:p>
          <a:p>
            <a:pPr algn="ctr"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-препараты фармацевтические, продукты медицинские химические и продукты лекарственные растительные,</a:t>
            </a:r>
          </a:p>
          <a:p>
            <a:pPr algn="ctr"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-изделия медицинские, включая хирургическое оборудование, ортопедические приспособления;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4365104"/>
            <a:ext cx="8784976" cy="151216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Товары, происходящие из Республики Беларусь и Республики Казахстан, допускаются для целей осуществления закупок на равных условиях с российским товарам.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3850" y="5949280"/>
            <a:ext cx="8496300" cy="76944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Распространяется также на закупки 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обеспечения региональных и муниципальных нужд</a:t>
            </a:r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2266950" y="1076325"/>
            <a:ext cx="4537075" cy="1057275"/>
          </a:xfrm>
          <a:prstGeom prst="roundRect">
            <a:avLst>
              <a:gd name="adj" fmla="val 982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Правительство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вправе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устанавливать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4859338" y="2276475"/>
            <a:ext cx="4033837" cy="4248150"/>
          </a:xfrm>
          <a:prstGeom prst="roundRect">
            <a:avLst>
              <a:gd name="adj" fmla="val 982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-342000">
              <a:defRPr/>
            </a:pP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конкурсы с    ограниченным участием,</a:t>
            </a:r>
          </a:p>
          <a:p>
            <a:pPr indent="-342000">
              <a:defRPr/>
            </a:pP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двухэтапные конкурсы,</a:t>
            </a:r>
          </a:p>
          <a:p>
            <a:pPr indent="-342000">
              <a:defRPr/>
            </a:pP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закрытые конкурсы с ограниченным участием,</a:t>
            </a:r>
          </a:p>
          <a:p>
            <a:pPr indent="-342000">
              <a:defRPr/>
            </a:pP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закрытые двухэтапные конкурсы или аукционы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179388" y="2276475"/>
            <a:ext cx="4248150" cy="4248150"/>
          </a:xfrm>
          <a:prstGeom prst="roundRect">
            <a:avLst>
              <a:gd name="adj" fmla="val 982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1) Наличие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финансовых ресурсов для исполнения контракта;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Наличие на праве собственности или ином законном основании оборудования и других материальных ресурсов для исполнения контракта;</a:t>
            </a:r>
          </a:p>
          <a:p>
            <a:pPr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3) Наличие опыта работы, связанного с предметом контракта, и деловой репутации;</a:t>
            </a:r>
          </a:p>
          <a:p>
            <a:pPr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4) Наличие необходимого количества специалистов и иных работников определенного уровня квалификации для исполнения контракта.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123728" y="47526"/>
            <a:ext cx="68407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Дополнительные требования </a:t>
            </a:r>
          </a:p>
          <a:p>
            <a:pPr algn="ctr"/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участникам закупок (ч. 2 ст. 31)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8366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/>
            </a:r>
            <a:br>
              <a:rPr lang="ru-RU" sz="2000" b="1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640960" cy="53285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28 ноября 2013 г. N 1089  «Об условиях проведения процедуры конкурса с ограниченным участием …»</a:t>
            </a:r>
          </a:p>
          <a:p>
            <a:pPr>
              <a:spcBef>
                <a:spcPts val="0"/>
              </a:spcBef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Утвердить прилагаемые: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случаев отнесения товаров, работ, услуг к товарам, работам, услугам, которые по причине их технической и (или) технологической сложности, инновационного, высокотехнологичного или специализированного характера способны поставить, выполнить, оказать только поставщики (подрядчики, исполнители), имеющие необходимый уровень квалификации;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дополнительные требования, предъявляемые к участникам закупки отдельных товаров, работ, услуг, которые по причине их технической и (или) технологической сложности, инновационного, высокотехнологичного или специализированного характера способны поставить, выполнить, оказать только поставщики (подрядчики, исполнители), имеющие необходимый уровень квалификации;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документов, которые подтверждают соответствие участников закупки дополнительным требованиям, предъявляемым к участникам закупки отдельных товаров, работ, услуг, которые по причине их технической и (или) технологической сложности, инновационного, высокотехнологичного или специализированного характера способны поставить, выполнить, оказать только поставщики (подрядчики, исполнители), имеющие необходимый уровень квалификации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323528" y="1111671"/>
            <a:ext cx="8424936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Учреждения и предприятия УИС</a:t>
            </a:r>
          </a:p>
          <a:p>
            <a:pPr algn="ctr">
              <a:lnSpc>
                <a:spcPct val="115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РФ от 14.07.2014 N 649 </a:t>
            </a:r>
          </a:p>
          <a:p>
            <a:pPr algn="ctr">
              <a:lnSpc>
                <a:spcPct val="115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«О порядке предоставления учреждениям и предприятиям уголовно-исполнительной системы преимуществ в отношении предлагаемой ими цены контракта»,</a:t>
            </a:r>
          </a:p>
          <a:p>
            <a:pPr algn="ctr">
              <a:lnSpc>
                <a:spcPct val="115000"/>
              </a:lnSpc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Организации инвалидов</a:t>
            </a:r>
          </a:p>
          <a:p>
            <a:pPr algn="ctr">
              <a:lnSpc>
                <a:spcPct val="115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РФ от 15.04.2014 N 341 </a:t>
            </a:r>
          </a:p>
          <a:p>
            <a:pPr algn="ctr">
              <a:lnSpc>
                <a:spcPct val="115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«О предоставлении преимуществ организациям инвалидов при определении поставщика (подрядчика, исполнителя) в отношении предлагаемой ими цены контракта».</a:t>
            </a: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6516216" y="6318076"/>
            <a:ext cx="2592288" cy="4953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</a:rPr>
              <a:t>статьи 28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</a:rPr>
              <a:t> и 29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23850" y="5733256"/>
            <a:ext cx="8496300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Обязанность (не право) заказчиков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835696" y="-27383"/>
            <a:ext cx="723629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Преимущества </a:t>
            </a:r>
          </a:p>
          <a:p>
            <a:pPr algn="ctr"/>
            <a:r>
              <a:rPr lang="ru-RU" alt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участникам закупок:</a:t>
            </a:r>
            <a:endParaRPr lang="ru-RU" altLang="ru-RU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323528" y="1340768"/>
            <a:ext cx="842493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Заказчики обязаны осуществлять закупки у субъектов малого предпринимательства, социально ориентированных некоммерческих организаций в объеме не менее чем 15% </a:t>
            </a:r>
            <a:r>
              <a:rPr lang="ru-RU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совокупного годового объема закупок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рассчитанного с учетом части 1.1 настоящей статьи, путем: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1) проведения открытых конкурсов, конкурсов с ограниченным участием, двухэтапных конкурсов, электронных аукционов, запросов котировок, запросов предложений, в которых участниками закупок являются только субъекты малого предпринимательства, социально ориентированные некоммерческие организации. При этом начальная (максимальная) цена контракта не должна превышать двадцать миллионов рублей;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2) осуществления закупок с учетом положений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" action="ppaction://hlinkfile" tooltip="Ссылка на текущий документ"/>
              </a:rPr>
              <a:t>части 5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настоящей статьи.</a:t>
            </a:r>
            <a:endParaRPr lang="ru-RU" sz="2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6516216" y="6318076"/>
            <a:ext cx="2592288" cy="4953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</a:rPr>
              <a:t>статья 30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55776" y="221159"/>
            <a:ext cx="630019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Закупки у СМП и СОНКО</a:t>
            </a:r>
            <a:endParaRPr lang="ru-RU" altLang="ru-RU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5288" y="1052513"/>
            <a:ext cx="83534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147" name="Прямоугольник 6"/>
          <p:cNvSpPr>
            <a:spLocks noChangeArrowheads="1"/>
          </p:cNvSpPr>
          <p:nvPr/>
        </p:nvSpPr>
        <p:spPr bwMode="auto">
          <a:xfrm>
            <a:off x="0" y="-26988"/>
            <a:ext cx="8964613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С </a:t>
            </a: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 О З</a:t>
            </a:r>
          </a:p>
          <a:p>
            <a:pPr algn="ctr"/>
            <a:endParaRPr lang="ru-RU" sz="2000" dirty="0">
              <a:cs typeface="Arial" charset="0"/>
            </a:endParaRPr>
          </a:p>
          <a:p>
            <a:pPr algn="ctr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утвержденный на соответствующий финансовый год 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общий объем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финансового обеспечения для осуществления заказчиком закупок в соответствии с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Законом,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в т.ч. для оплаты контрактов, заключенных до начала указанного финансового года и подлежащих оплате в указанном финансовом году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5288" y="1052513"/>
            <a:ext cx="83534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708" y="116632"/>
            <a:ext cx="5688732" cy="73818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2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Расчет   с г о </a:t>
            </a:r>
            <a:r>
              <a:rPr lang="ru-RU" sz="42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42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/>
          <a:srcRect l="10033" t="39697" r="9721" b="11688"/>
          <a:stretch>
            <a:fillRect/>
          </a:stretch>
        </p:blipFill>
        <p:spPr bwMode="auto">
          <a:xfrm>
            <a:off x="9525" y="1341438"/>
            <a:ext cx="90995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5288" y="1052513"/>
            <a:ext cx="83534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450" y="5373688"/>
            <a:ext cx="7848600" cy="1368425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Пересчитывать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полученную норму закупок (15 %) при заключении контракта с ед. поставщиком по результатам несостоявшихся процедур закупок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87450" y="4005263"/>
            <a:ext cx="7848600" cy="1223962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Рассчитать 15 %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полученного результата</a:t>
            </a:r>
            <a:endParaRPr lang="ru-RU" sz="3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450" y="2565400"/>
            <a:ext cx="7848600" cy="129540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Вычесть</a:t>
            </a:r>
            <a:r>
              <a:rPr lang="ru-RU" sz="4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 СГОЗ суммы на закупки у ед. поставщика и др.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87450" y="1125538"/>
            <a:ext cx="7848600" cy="129540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Рассчитать СГОЗ</a:t>
            </a:r>
          </a:p>
        </p:txBody>
      </p:sp>
      <p:sp>
        <p:nvSpPr>
          <p:cNvPr id="15" name="Блок-схема: узел 14"/>
          <p:cNvSpPr/>
          <p:nvPr/>
        </p:nvSpPr>
        <p:spPr>
          <a:xfrm>
            <a:off x="34925" y="1268413"/>
            <a:ext cx="1116013" cy="100806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Блок-схема: узел 15"/>
          <p:cNvSpPr/>
          <p:nvPr/>
        </p:nvSpPr>
        <p:spPr>
          <a:xfrm>
            <a:off x="34925" y="2708275"/>
            <a:ext cx="1116013" cy="100806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Блок-схема: узел 16"/>
          <p:cNvSpPr/>
          <p:nvPr/>
        </p:nvSpPr>
        <p:spPr>
          <a:xfrm>
            <a:off x="34925" y="4149725"/>
            <a:ext cx="1116013" cy="100806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Блок-схема: узел 17"/>
          <p:cNvSpPr/>
          <p:nvPr/>
        </p:nvSpPr>
        <p:spPr>
          <a:xfrm>
            <a:off x="34925" y="5516563"/>
            <a:ext cx="1116013" cy="100806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23728" y="44624"/>
            <a:ext cx="6840314" cy="1053306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Расчет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закупок </a:t>
            </a:r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СМП и СО НКО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967136" y="0"/>
            <a:ext cx="5997352" cy="12687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196752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 формирования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 размещения на официальном сайте плана-графика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месяц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 дня принятия решения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бюджете</a:t>
            </a:r>
          </a:p>
          <a:p>
            <a:pPr lvl="0" algn="ctr">
              <a:spcBef>
                <a:spcPct val="0"/>
              </a:spcBef>
              <a:defRPr/>
            </a:pP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пункт 2 приложения к приказу № 544/18н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611560" y="980728"/>
            <a:ext cx="7560840" cy="55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Например, СГОЗ составляет 50 млн. руб.</a:t>
            </a:r>
            <a:endParaRPr lang="ru-RU" sz="28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251520" y="1628800"/>
            <a:ext cx="8640960" cy="157889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Определяем, какие закупки можно осуществить </a:t>
            </a:r>
          </a:p>
          <a:p>
            <a:pPr algn="ctr">
              <a:lnSpc>
                <a:spcPct val="115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единственного поставщика</a:t>
            </a:r>
          </a:p>
          <a:p>
            <a:pPr algn="ctr">
              <a:lnSpc>
                <a:spcPct val="115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(статья 93 Закона).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323528" y="3429000"/>
            <a:ext cx="8568952" cy="41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Предположим, что сумма таких  договоров равна 10 млн. руб.</a:t>
            </a: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1520" y="4077072"/>
            <a:ext cx="8640960" cy="58067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Вычитаем  от 50 млн. 10 млн. = 40 млн.</a:t>
            </a: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323528" y="5085184"/>
            <a:ext cx="8640960" cy="10436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 млн.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15% = 6 млн. руб. – минимальный объем закупок  у СМП, СОНКО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5288" y="1052513"/>
            <a:ext cx="83534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24" y="1109096"/>
            <a:ext cx="4033020" cy="1240403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Расчет объема закупок у СМП и СО НКО</a:t>
            </a:r>
          </a:p>
        </p:txBody>
      </p:sp>
      <p:sp>
        <p:nvSpPr>
          <p:cNvPr id="29" name="Овал 28"/>
          <p:cNvSpPr/>
          <p:nvPr/>
        </p:nvSpPr>
        <p:spPr>
          <a:xfrm>
            <a:off x="1619672" y="2708126"/>
            <a:ext cx="5688632" cy="230505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200" b="1" i="1" dirty="0">
                <a:latin typeface="Times New Roman" pitchFamily="18" charset="0"/>
                <a:cs typeface="Times New Roman" pitchFamily="18" charset="0"/>
              </a:rPr>
              <a:t>С Г О З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220072" y="1124744"/>
            <a:ext cx="3889003" cy="1224755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контрактной службы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4924" y="5445224"/>
            <a:ext cx="4033020" cy="1368326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Ограничение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закупок «до 100 тыс. руб.»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220072" y="5445224"/>
            <a:ext cx="3889003" cy="1368326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Ограничение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запроса котировок</a:t>
            </a:r>
          </a:p>
        </p:txBody>
      </p:sp>
      <p:sp>
        <p:nvSpPr>
          <p:cNvPr id="34" name="Стрелка вниз 33"/>
          <p:cNvSpPr/>
          <p:nvPr/>
        </p:nvSpPr>
        <p:spPr>
          <a:xfrm rot="18730651">
            <a:off x="6573643" y="4321360"/>
            <a:ext cx="1079500" cy="1296988"/>
          </a:xfrm>
          <a:prstGeom prst="downArrow">
            <a:avLst>
              <a:gd name="adj1" fmla="val 50000"/>
              <a:gd name="adj2" fmla="val 452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 rot="2796436">
            <a:off x="1273315" y="4320381"/>
            <a:ext cx="1079500" cy="1295400"/>
          </a:xfrm>
          <a:prstGeom prst="downArrow">
            <a:avLst>
              <a:gd name="adj1" fmla="val 50000"/>
              <a:gd name="adj2" fmla="val 452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трелка вниз 35"/>
          <p:cNvSpPr/>
          <p:nvPr/>
        </p:nvSpPr>
        <p:spPr>
          <a:xfrm rot="13731673">
            <a:off x="6359029" y="2237321"/>
            <a:ext cx="1077913" cy="1295400"/>
          </a:xfrm>
          <a:prstGeom prst="downArrow">
            <a:avLst>
              <a:gd name="adj1" fmla="val 50000"/>
              <a:gd name="adj2" fmla="val 452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трелка вниз 36"/>
          <p:cNvSpPr/>
          <p:nvPr/>
        </p:nvSpPr>
        <p:spPr>
          <a:xfrm rot="7981089">
            <a:off x="1389677" y="2231484"/>
            <a:ext cx="1079500" cy="1296988"/>
          </a:xfrm>
          <a:prstGeom prst="downArrow">
            <a:avLst>
              <a:gd name="adj1" fmla="val 50000"/>
              <a:gd name="adj2" fmla="val 452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68152"/>
            <a:ext cx="8568952" cy="514116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Единицы измерения Т,Р,У,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являющихся предметом контракта,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Общероссийским классификатором единиц измерения (ОКЕИ) </a:t>
            </a:r>
            <a:r>
              <a:rPr lang="ru-RU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случае, если объект закупки может быть количественно измерен)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 015-94 (МК 002-97) утвержден Постановлением Госстандарта России от 26.12.1994 N 366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67136" y="144016"/>
            <a:ext cx="5997352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Столбец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7.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24744"/>
            <a:ext cx="8496944" cy="528518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Количество Т,Р,У,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являющихся предметом контракта,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единицами измерения, предусмотренными в столбце 7 формы.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случае, если период осуществления закупки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товаров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превышает срок, на который утверждается план-график, через символ "/" также указывается количество товара, планируемого к поставке в текущем году исполнения контракта (в случае, если объект закупки может быть количественно измерен).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67136" y="144016"/>
            <a:ext cx="5997352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Столбец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8.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Начальная (максимальная) цена контракта (в тыс. рублей).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Н(М)Ц определяется заказчиком в соответствии с требованиями статьи 22 Закона.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случае, если период осуществления закупки превышает срок, на который утверждается план-график, через символ "/" также указывается размер выплат в текущем году исполнения контракта.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случае, если при заключении контракта на выполнение работ по техническому обслуживанию и (или) ремонту техники, оборудования, оказанию услуг связи, юридических услуг, медицинских услуг, образовательных услуг, услуг общественного питания, услуг переводчика, услуг по перевозкам грузов, пассажиров и багажа, гостиничных услуг, услуг по проведению оценки невозможно определить объем подлежащих выполнению таких работ (услуг), указывается цена запасных частей или каждой запасной части к технике, оборудованию, цена единицы работы или услуги, а также через символ "/" максимальный размер оплаты по контракту.</a:t>
            </a:r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67136" y="144016"/>
            <a:ext cx="5997352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Столбец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9.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24744"/>
            <a:ext cx="8568952" cy="46371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Статья 22 и приказ МЭР от 2 октября 2013 г. № 567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«Об утверждении Методических рекомендаций по применению методов определения НМЦК, ЦК, заключаемого с единственным поставщиком (подрядчиком, исполнителем)»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ru-RU" alt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определения и обоснования Н(М)</a:t>
            </a:r>
            <a:r>
              <a:rPr lang="ru-RU" alt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Цк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метод сопоставимых рыночных цен (анализа рынка);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нормативный;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тарифный;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проектно-сметный;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затратный.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910358" y="44624"/>
            <a:ext cx="6054130" cy="10525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Начальная (максимальная) цена контракта – Н(М)</a:t>
            </a:r>
            <a:r>
              <a:rPr lang="ru-RU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Цк</a:t>
            </a:r>
            <a:endParaRPr lang="ru-RU" sz="2800" b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516216" y="6318076"/>
            <a:ext cx="2592288" cy="4953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</a:rPr>
              <a:t>статья 22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043608" y="5661248"/>
            <a:ext cx="7272808" cy="57606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Обоснованию подлежит не только НМЦК, но 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цена контракта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заключенного с единственным поставщиком.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809" y="5733256"/>
            <a:ext cx="3587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568952" cy="384502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подготовке плана-графика заказчик обязан обосновать НМЦК в соответствии с требованиями статьи 22 Закона.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Разъяснения Минэкономразвития России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01.06.2014</a:t>
            </a:r>
            <a:endParaRPr lang="ru-RU" sz="2400" dirty="0" smtClean="0">
              <a:solidFill>
                <a:schemeClr val="tx1"/>
              </a:solidFill>
              <a:hlinkClick r:id="rId3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910358" y="44624"/>
            <a:ext cx="6054130" cy="10525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Начальная (максимальная) цена контракта – Н(М)</a:t>
            </a:r>
            <a:r>
              <a:rPr lang="ru-RU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Цк</a:t>
            </a:r>
            <a:endParaRPr lang="ru-RU" sz="2800" b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568952" cy="4392488"/>
          </a:xfrm>
        </p:spPr>
        <p:txBody>
          <a:bodyPr>
            <a:noAutofit/>
          </a:bodyPr>
          <a:lstStyle/>
          <a:p>
            <a:pPr marL="0" indent="450850">
              <a:buNone/>
            </a:pPr>
            <a:r>
              <a:rPr lang="ru-RU" sz="26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обосновании цен рекомендуется:</a:t>
            </a:r>
          </a:p>
          <a:p>
            <a:pPr marL="0" indent="450850" algn="just">
              <a:buNone/>
            </a:pPr>
            <a:r>
              <a:rPr lang="ru-RU" sz="26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6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качестве одного из обязательных  источников формирования начальной цены контракта использовать средние потребительские цены по области;</a:t>
            </a:r>
          </a:p>
          <a:p>
            <a:pPr marL="0" indent="450850" algn="just">
              <a:buNone/>
            </a:pPr>
            <a:r>
              <a:rPr lang="ru-RU" sz="26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6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случае, если рассчитанная по коммерческим предложениям начальная цена превысит средние цены по области более чем на 15-20% проводить дополнительное изучение рынка, в т.ч. анализировать ценовые предложения в сети Интернет, делать дополнительные запросы потенциальным поставщикам.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910358" y="44624"/>
            <a:ext cx="6054130" cy="10525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Начальная (максимальная) цена контракта – Н(М)</a:t>
            </a:r>
            <a:r>
              <a:rPr lang="ru-RU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Цк</a:t>
            </a:r>
            <a:endParaRPr lang="ru-RU" sz="2800" b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6184"/>
            <a:ext cx="8229600" cy="463711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Размер обеспечение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заявки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размер обеспечения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исполнения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контракта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размер аванса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67136" y="144016"/>
            <a:ext cx="5997352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Столбец</a:t>
            </a:r>
            <a:r>
              <a:rPr kumimoji="0" lang="ru-RU" sz="3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10.</a:t>
            </a:r>
            <a:endParaRPr kumimoji="0" lang="ru-RU" sz="3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44624"/>
            <a:ext cx="61926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Обеспечение заявок при проведении конкурсов и аукционов</a:t>
            </a:r>
          </a:p>
        </p:txBody>
      </p:sp>
      <p:sp>
        <p:nvSpPr>
          <p:cNvPr id="30" name="Двойная стрелка влево/вправо 29"/>
          <p:cNvSpPr/>
          <p:nvPr/>
        </p:nvSpPr>
        <p:spPr>
          <a:xfrm>
            <a:off x="1691680" y="3645024"/>
            <a:ext cx="1728192" cy="576064"/>
          </a:xfrm>
          <a:prstGeom prst="leftRightArrow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Выбор УЗ</a:t>
            </a:r>
            <a:endParaRPr lang="ru-RU" sz="2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179512" y="1340768"/>
            <a:ext cx="8712970" cy="4901631"/>
            <a:chOff x="4513109" y="2767943"/>
            <a:chExt cx="4539808" cy="3613385"/>
          </a:xfrm>
        </p:grpSpPr>
        <p:cxnSp>
          <p:nvCxnSpPr>
            <p:cNvPr id="66" name="Прямая со стрелкой 65"/>
            <p:cNvCxnSpPr/>
            <p:nvPr/>
          </p:nvCxnSpPr>
          <p:spPr>
            <a:xfrm>
              <a:off x="7392411" y="5468052"/>
              <a:ext cx="0" cy="434978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/>
            <p:nvPr/>
          </p:nvCxnSpPr>
          <p:spPr>
            <a:xfrm>
              <a:off x="8468642" y="5448526"/>
              <a:ext cx="0" cy="434978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Группа 6"/>
            <p:cNvGrpSpPr/>
            <p:nvPr/>
          </p:nvGrpSpPr>
          <p:grpSpPr>
            <a:xfrm>
              <a:off x="4513109" y="2767943"/>
              <a:ext cx="4539808" cy="3613385"/>
              <a:chOff x="4513109" y="2767943"/>
              <a:chExt cx="4539808" cy="3613385"/>
            </a:xfrm>
          </p:grpSpPr>
          <p:grpSp>
            <p:nvGrpSpPr>
              <p:cNvPr id="5" name="Группа 16413"/>
              <p:cNvGrpSpPr/>
              <p:nvPr/>
            </p:nvGrpSpPr>
            <p:grpSpPr>
              <a:xfrm>
                <a:off x="4513109" y="2767943"/>
                <a:ext cx="4539808" cy="3613385"/>
                <a:chOff x="4513109" y="2636912"/>
                <a:chExt cx="4539808" cy="3613385"/>
              </a:xfrm>
            </p:grpSpPr>
            <p:sp>
              <p:nvSpPr>
                <p:cNvPr id="14" name="Скругленный прямоугольник 13"/>
                <p:cNvSpPr/>
                <p:nvPr/>
              </p:nvSpPr>
              <p:spPr>
                <a:xfrm>
                  <a:off x="4716017" y="2636912"/>
                  <a:ext cx="2113970" cy="576064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2400" dirty="0" smtClean="0">
                      <a:solidFill>
                        <a:prstClr val="white"/>
                      </a:solidFill>
                      <a:latin typeface="Times New Roman" pitchFamily="18" charset="0"/>
                      <a:cs typeface="Times New Roman" pitchFamily="18" charset="0"/>
                    </a:rPr>
                    <a:t>Конкурс, Закрытый Аукцион</a:t>
                  </a:r>
                  <a:endParaRPr lang="ru-RU" sz="2400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Скругленный прямоугольник 16"/>
                <p:cNvSpPr/>
                <p:nvPr/>
              </p:nvSpPr>
              <p:spPr>
                <a:xfrm>
                  <a:off x="7007230" y="2636912"/>
                  <a:ext cx="1891447" cy="576064"/>
                </a:xfrm>
                <a:prstGeom prst="roundRect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2400" dirty="0" smtClean="0">
                      <a:solidFill>
                        <a:prstClr val="white"/>
                      </a:solidFill>
                      <a:latin typeface="Times New Roman" pitchFamily="18" charset="0"/>
                      <a:cs typeface="Times New Roman" pitchFamily="18" charset="0"/>
                    </a:rPr>
                    <a:t>Электронный Аукцион</a:t>
                  </a:r>
                  <a:endParaRPr lang="ru-RU" sz="2400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Скругленный прямоугольник 24"/>
                <p:cNvSpPr/>
                <p:nvPr/>
              </p:nvSpPr>
              <p:spPr>
                <a:xfrm>
                  <a:off x="4513109" y="4206683"/>
                  <a:ext cx="712862" cy="518461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600" dirty="0" smtClean="0">
                      <a:solidFill>
                        <a:prstClr val="white"/>
                      </a:solidFill>
                      <a:latin typeface="Times New Roman" pitchFamily="18" charset="0"/>
                      <a:cs typeface="Times New Roman" pitchFamily="18" charset="0"/>
                    </a:rPr>
                    <a:t>Банковская гарантия</a:t>
                  </a:r>
                  <a:endParaRPr lang="ru-RU" sz="1600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Скругленный прямоугольник 34"/>
                <p:cNvSpPr/>
                <p:nvPr/>
              </p:nvSpPr>
              <p:spPr>
                <a:xfrm>
                  <a:off x="6276505" y="4193110"/>
                  <a:ext cx="712862" cy="518461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2200" dirty="0" smtClean="0">
                      <a:solidFill>
                        <a:prstClr val="white"/>
                      </a:solidFill>
                      <a:latin typeface="Times New Roman" pitchFamily="18" charset="0"/>
                      <a:cs typeface="Times New Roman" pitchFamily="18" charset="0"/>
                    </a:rPr>
                    <a:t>Деньги</a:t>
                  </a:r>
                  <a:endParaRPr lang="ru-RU" sz="2200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6" name="Группа 1"/>
                <p:cNvGrpSpPr/>
                <p:nvPr/>
              </p:nvGrpSpPr>
              <p:grpSpPr>
                <a:xfrm>
                  <a:off x="4569174" y="5027256"/>
                  <a:ext cx="4483743" cy="1223041"/>
                  <a:chOff x="4569174" y="4186628"/>
                  <a:chExt cx="4483743" cy="1223041"/>
                </a:xfrm>
              </p:grpSpPr>
              <p:sp>
                <p:nvSpPr>
                  <p:cNvPr id="16" name="Скругленный прямоугольник 15"/>
                  <p:cNvSpPr/>
                  <p:nvPr/>
                </p:nvSpPr>
                <p:spPr>
                  <a:xfrm>
                    <a:off x="4569174" y="4905613"/>
                    <a:ext cx="3032716" cy="504056"/>
                  </a:xfrm>
                  <a:prstGeom prst="roundRect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2500" dirty="0" smtClean="0">
                        <a:solidFill>
                          <a:prstClr val="white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Обеспечение заявки 0,5-5% Н(М)ЦК</a:t>
                    </a:r>
                    <a:endParaRPr lang="ru-RU" sz="2500" dirty="0">
                      <a:solidFill>
                        <a:prstClr val="white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6" name="Скругленный прямоугольник 25"/>
                  <p:cNvSpPr/>
                  <p:nvPr/>
                </p:nvSpPr>
                <p:spPr>
                  <a:xfrm>
                    <a:off x="7739749" y="4903894"/>
                    <a:ext cx="1313168" cy="504056"/>
                  </a:xfrm>
                  <a:prstGeom prst="roundRect">
                    <a:avLst/>
                  </a:prstGeom>
                  <a:solidFill>
                    <a:schemeClr val="accent3">
                      <a:lumMod val="50000"/>
                    </a:schemeClr>
                  </a:soli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2500" dirty="0" smtClean="0">
                        <a:solidFill>
                          <a:prstClr val="white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ОЗ = 1% Н(М)ЦК</a:t>
                    </a:r>
                    <a:endParaRPr lang="ru-RU" sz="2500" dirty="0">
                      <a:solidFill>
                        <a:prstClr val="white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1" name="Скругленный прямоугольник 30"/>
                  <p:cNvSpPr/>
                  <p:nvPr/>
                </p:nvSpPr>
                <p:spPr>
                  <a:xfrm>
                    <a:off x="7007231" y="4192303"/>
                    <a:ext cx="900100" cy="284564"/>
                  </a:xfrm>
                  <a:prstGeom prst="roundRect">
                    <a:avLst/>
                  </a:prstGeom>
                  <a:solidFill>
                    <a:schemeClr val="accent3">
                      <a:lumMod val="50000"/>
                    </a:schemeClr>
                  </a:soli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200" dirty="0" smtClean="0">
                        <a:solidFill>
                          <a:prstClr val="white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&gt;3</a:t>
                    </a:r>
                    <a:r>
                      <a:rPr lang="ru-RU" sz="2200" dirty="0" smtClean="0">
                        <a:solidFill>
                          <a:prstClr val="white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млн.</a:t>
                    </a:r>
                    <a:endParaRPr lang="ru-RU" sz="2200" dirty="0">
                      <a:solidFill>
                        <a:prstClr val="white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2" name="Скругленный прямоугольник 31"/>
                  <p:cNvSpPr/>
                  <p:nvPr/>
                </p:nvSpPr>
                <p:spPr>
                  <a:xfrm>
                    <a:off x="8028982" y="4186628"/>
                    <a:ext cx="869696" cy="282288"/>
                  </a:xfrm>
                  <a:prstGeom prst="roundRect">
                    <a:avLst/>
                  </a:prstGeom>
                  <a:solidFill>
                    <a:schemeClr val="accent3">
                      <a:lumMod val="50000"/>
                    </a:schemeClr>
                  </a:soli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200" u="sng" dirty="0">
                        <a:solidFill>
                          <a:prstClr val="white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&lt;</a:t>
                    </a:r>
                    <a:r>
                      <a:rPr lang="en-US" sz="2200" dirty="0" smtClean="0">
                        <a:solidFill>
                          <a:prstClr val="white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ru-RU" sz="2200" dirty="0" smtClean="0">
                        <a:solidFill>
                          <a:prstClr val="white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млн.</a:t>
                    </a:r>
                    <a:endParaRPr lang="ru-RU" sz="2200" dirty="0">
                      <a:solidFill>
                        <a:prstClr val="white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39" name="Скругленный прямоугольник 38"/>
                <p:cNvSpPr/>
                <p:nvPr/>
              </p:nvSpPr>
              <p:spPr>
                <a:xfrm>
                  <a:off x="7552153" y="4229398"/>
                  <a:ext cx="798243" cy="518461"/>
                </a:xfrm>
                <a:prstGeom prst="roundRect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2200" dirty="0" smtClean="0">
                      <a:solidFill>
                        <a:prstClr val="white"/>
                      </a:solidFill>
                      <a:latin typeface="Times New Roman" pitchFamily="18" charset="0"/>
                      <a:cs typeface="Times New Roman" pitchFamily="18" charset="0"/>
                    </a:rPr>
                    <a:t>Деньги</a:t>
                  </a:r>
                  <a:endParaRPr lang="ru-RU" sz="2200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50" name="Прямая со стрелкой 49"/>
                <p:cNvCxnSpPr>
                  <a:endCxn id="39" idx="0"/>
                </p:cNvCxnSpPr>
                <p:nvPr/>
              </p:nvCxnSpPr>
              <p:spPr>
                <a:xfrm flipH="1">
                  <a:off x="7951274" y="3243539"/>
                  <a:ext cx="3894" cy="985860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 стрелкой 51"/>
                <p:cNvCxnSpPr>
                  <a:endCxn id="25" idx="0"/>
                </p:cNvCxnSpPr>
                <p:nvPr/>
              </p:nvCxnSpPr>
              <p:spPr>
                <a:xfrm flipH="1">
                  <a:off x="4869540" y="3220824"/>
                  <a:ext cx="806660" cy="985859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 стрелкой 53"/>
                <p:cNvCxnSpPr>
                  <a:endCxn id="35" idx="0"/>
                </p:cNvCxnSpPr>
                <p:nvPr/>
              </p:nvCxnSpPr>
              <p:spPr>
                <a:xfrm>
                  <a:off x="5863795" y="3220824"/>
                  <a:ext cx="769141" cy="972286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 стрелкой 56"/>
                <p:cNvCxnSpPr>
                  <a:endCxn id="32" idx="0"/>
                </p:cNvCxnSpPr>
                <p:nvPr/>
              </p:nvCxnSpPr>
              <p:spPr>
                <a:xfrm>
                  <a:off x="8028982" y="4725144"/>
                  <a:ext cx="434848" cy="302112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 стрелкой 57"/>
                <p:cNvCxnSpPr>
                  <a:endCxn id="31" idx="0"/>
                </p:cNvCxnSpPr>
                <p:nvPr/>
              </p:nvCxnSpPr>
              <p:spPr>
                <a:xfrm flipH="1">
                  <a:off x="7457281" y="4725144"/>
                  <a:ext cx="427087" cy="307787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Прямая со стрелкой 60"/>
                <p:cNvCxnSpPr/>
                <p:nvPr/>
              </p:nvCxnSpPr>
              <p:spPr>
                <a:xfrm flipH="1">
                  <a:off x="6156176" y="4715843"/>
                  <a:ext cx="502076" cy="1028418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Прямая со стрелкой 58"/>
              <p:cNvCxnSpPr/>
              <p:nvPr/>
            </p:nvCxnSpPr>
            <p:spPr>
              <a:xfrm>
                <a:off x="4799469" y="4867108"/>
                <a:ext cx="513454" cy="1008184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6516216" y="6318076"/>
            <a:ext cx="2592288" cy="4953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</a:rPr>
              <a:t>статья 44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012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800200" y="216570"/>
            <a:ext cx="7308304" cy="692150"/>
          </a:xfrm>
        </p:spPr>
        <p:txBody>
          <a:bodyPr>
            <a:noAutofit/>
          </a:bodyPr>
          <a:lstStyle/>
          <a:p>
            <a:pPr algn="ctr"/>
            <a:r>
              <a:rPr lang="ru-RU" altLang="ru-RU" sz="3800" b="1" dirty="0" smtClean="0">
                <a:effectLst/>
                <a:latin typeface="Times New Roman" pitchFamily="18" charset="0"/>
                <a:cs typeface="Times New Roman" pitchFamily="18" charset="0"/>
              </a:rPr>
              <a:t>Форма плана-графика</a:t>
            </a:r>
          </a:p>
        </p:txBody>
      </p:sp>
      <p:graphicFrame>
        <p:nvGraphicFramePr>
          <p:cNvPr id="29708" name="Group 3084"/>
          <p:cNvGraphicFramePr>
            <a:graphicFrameLocks noGrp="1"/>
          </p:cNvGraphicFramePr>
          <p:nvPr/>
        </p:nvGraphicFramePr>
        <p:xfrm>
          <a:off x="143890" y="2060848"/>
          <a:ext cx="8964614" cy="3398416"/>
        </p:xfrm>
        <a:graphic>
          <a:graphicData uri="http://schemas.openxmlformats.org/drawingml/2006/table">
            <a:tbl>
              <a:tblPr/>
              <a:tblGrid>
                <a:gridCol w="467670"/>
                <a:gridCol w="633104"/>
                <a:gridCol w="550388"/>
                <a:gridCol w="707173"/>
                <a:gridCol w="708807"/>
                <a:gridCol w="863961"/>
                <a:gridCol w="552020"/>
                <a:gridCol w="638579"/>
                <a:gridCol w="641847"/>
                <a:gridCol w="640213"/>
                <a:gridCol w="640213"/>
                <a:gridCol w="638579"/>
                <a:gridCol w="641847"/>
                <a:gridCol w="640213"/>
              </a:tblGrid>
              <a:tr h="228563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КБК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ОКВЭД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ОКПД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Условия контракта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Способ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опреде-ления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поставщика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Обоснование внесения изменений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8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Порядковый № закупки (лота)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Наиме-нование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ТРУ, </a:t>
                      </a: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явля-ющихся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предме-том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конт-ракта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Минималь-но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необходи-мые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требования,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предъявля-емые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к предмету контракта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Ед.измерения 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(ОКЕИ)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Коли-чество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ТРУ (объем)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в </a:t>
                      </a: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соот-ветст-вии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с ОКЕИ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Ориентировочная начальная (максимальная) цена контракта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(тыс.руб.)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Размер обеспечения заявки/ размер обеспечения исполнения контракта, тыс.руб./размер аванса, %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График осуществления процедур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57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Срок размещения извещения, 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заключения контракта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(месяц, год)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Срок исполнения контракта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(отдельных этапов)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(месяц, год)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2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Заголовок 1"/>
          <p:cNvSpPr txBox="1">
            <a:spLocks/>
          </p:cNvSpPr>
          <p:nvPr/>
        </p:nvSpPr>
        <p:spPr>
          <a:xfrm>
            <a:off x="1547664" y="260648"/>
            <a:ext cx="7452320" cy="79208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Century Gothic" pitchFamily="34" charset="0"/>
              </a:defRPr>
            </a:lvl9pPr>
          </a:lstStyle>
          <a:p>
            <a:r>
              <a:rPr lang="ru-RU" sz="32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Льготные условия обеспечения заявок</a:t>
            </a:r>
            <a:endParaRPr lang="ru-RU" sz="32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2483768" y="2276872"/>
            <a:ext cx="936104" cy="79208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6388"/>
          <p:cNvGrpSpPr/>
          <p:nvPr/>
        </p:nvGrpSpPr>
        <p:grpSpPr>
          <a:xfrm>
            <a:off x="512677" y="1412775"/>
            <a:ext cx="7853517" cy="4680521"/>
            <a:chOff x="512677" y="1909823"/>
            <a:chExt cx="7853517" cy="3624281"/>
          </a:xfrm>
        </p:grpSpPr>
        <p:grpSp>
          <p:nvGrpSpPr>
            <p:cNvPr id="3" name="Группа 1"/>
            <p:cNvGrpSpPr/>
            <p:nvPr/>
          </p:nvGrpSpPr>
          <p:grpSpPr>
            <a:xfrm>
              <a:off x="512677" y="1909823"/>
              <a:ext cx="7853517" cy="3624281"/>
              <a:chOff x="733508" y="1693799"/>
              <a:chExt cx="7853517" cy="3624281"/>
            </a:xfrm>
          </p:grpSpPr>
          <p:sp>
            <p:nvSpPr>
              <p:cNvPr id="59" name="Скругленный прямоугольник 58"/>
              <p:cNvSpPr/>
              <p:nvPr/>
            </p:nvSpPr>
            <p:spPr>
              <a:xfrm>
                <a:off x="733508" y="1693799"/>
                <a:ext cx="7853517" cy="635407"/>
              </a:xfrm>
              <a:prstGeom prst="roundRect">
                <a:avLst>
                  <a:gd name="adj" fmla="val 25066"/>
                </a:avLst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3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Обеспечение заявки ≤ 2 % Н(М)ЦК</a:t>
                </a:r>
                <a:endParaRPr lang="ru-RU" sz="3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760383" y="2976237"/>
                <a:ext cx="3600400" cy="2341843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Для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Учреждения </a:t>
                </a:r>
                <a:r>
                  <a:rPr lang="ru-RU" sz="2400" u="sng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и предприятия 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уголовно- исполнительной системы,</a:t>
                </a:r>
                <a:endPara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организации инвалидов</a:t>
                </a:r>
                <a:endPara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" name="Скругленный прямоугольник 17"/>
            <p:cNvSpPr/>
            <p:nvPr/>
          </p:nvSpPr>
          <p:spPr>
            <a:xfrm>
              <a:off x="4860032" y="3140969"/>
              <a:ext cx="3456384" cy="2393135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Для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СМП </a:t>
              </a:r>
              <a:r>
                <a:rPr lang="ru-RU" sz="2400" u="sng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 </a:t>
              </a:r>
              <a:r>
                <a:rPr lang="ru-RU" sz="2400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СОНКО</a:t>
              </a:r>
            </a:p>
          </p:txBody>
        </p:sp>
        <p:cxnSp>
          <p:nvCxnSpPr>
            <p:cNvPr id="34" name="Прямая со стрелкой 33"/>
            <p:cNvCxnSpPr>
              <a:endCxn id="18" idx="0"/>
            </p:cNvCxnSpPr>
            <p:nvPr/>
          </p:nvCxnSpPr>
          <p:spPr>
            <a:xfrm>
              <a:off x="5580112" y="2564905"/>
              <a:ext cx="1008112" cy="576064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6516216" y="6318076"/>
            <a:ext cx="2592288" cy="4953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</a:rPr>
              <a:t>статья 44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3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9"/>
          <p:cNvGrpSpPr/>
          <p:nvPr/>
        </p:nvGrpSpPr>
        <p:grpSpPr>
          <a:xfrm>
            <a:off x="187698" y="1033237"/>
            <a:ext cx="8764800" cy="5614329"/>
            <a:chOff x="187698" y="1033237"/>
            <a:chExt cx="8764800" cy="561432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059895" y="1033237"/>
              <a:ext cx="4968552" cy="70788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обеспечение </a:t>
              </a:r>
              <a:r>
                <a:rPr lang="ru-R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исполнения </a:t>
              </a:r>
              <a:r>
                <a:rPr lang="ru-RU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контракта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ОИК</a:t>
              </a:r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Группа 16387"/>
            <p:cNvGrpSpPr/>
            <p:nvPr/>
          </p:nvGrpSpPr>
          <p:grpSpPr>
            <a:xfrm>
              <a:off x="187699" y="3193812"/>
              <a:ext cx="8764797" cy="3453754"/>
              <a:chOff x="187699" y="3193812"/>
              <a:chExt cx="8764797" cy="345375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2522942" y="6001235"/>
                <a:ext cx="4092463" cy="646331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1003">
                <a:schemeClr val="lt1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если </a:t>
                </a: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аванс 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&gt; 30% Н(М)ЦК</a:t>
                </a: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endPara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ОИК = авансу.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059896" y="3193812"/>
                <a:ext cx="4968552" cy="52322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dirty="0">
                    <a:latin typeface="Times New Roman" pitchFamily="18" charset="0"/>
                    <a:cs typeface="Times New Roman" pitchFamily="18" charset="0"/>
                  </a:rPr>
                  <a:t>Н(М)ЦК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187699" y="4067780"/>
                <a:ext cx="4078296" cy="40011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1003">
                <a:schemeClr val="lt1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&lt; 50 мл</a:t>
                </a:r>
                <a:r>
                  <a:rPr lang="ru-RU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н</a:t>
                </a:r>
                <a:r>
                  <a:rPr lang="ru-RU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ru-RU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уб.</a:t>
                </a:r>
                <a:endParaRPr lang="ru-RU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856558" y="4067780"/>
                <a:ext cx="4092463" cy="40011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1003">
                <a:schemeClr val="lt1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&gt;</a:t>
                </a:r>
                <a:r>
                  <a:rPr lang="ru-RU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50 млн. </a:t>
                </a:r>
                <a:r>
                  <a:rPr lang="ru-RU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ru-RU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уб.</a:t>
                </a:r>
                <a:endParaRPr lang="ru-RU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187699" y="4797176"/>
                <a:ext cx="4078296" cy="707886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1003">
                <a:schemeClr val="lt1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Размер обеспечения </a:t>
                </a:r>
                <a:r>
                  <a:rPr lang="ru-RU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от </a:t>
                </a:r>
                <a:r>
                  <a:rPr lang="ru-RU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 до 30 % Н(М)ЦК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860034" y="4797176"/>
                <a:ext cx="4092462" cy="553998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1003">
                <a:schemeClr val="lt1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Размере </a:t>
                </a:r>
                <a:r>
                  <a:rPr lang="ru-RU" sz="15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обеспечения </a:t>
                </a:r>
                <a:r>
                  <a:rPr lang="ru-RU" sz="15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от </a:t>
                </a:r>
                <a:r>
                  <a:rPr lang="ru-RU" sz="15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10 до 30 % </a:t>
                </a:r>
                <a:r>
                  <a:rPr lang="ru-RU" sz="15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Н(М)ЦК  </a:t>
                </a:r>
                <a:r>
                  <a:rPr lang="ru-RU" sz="15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ru-RU" sz="1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но не менее чем в размере аванса</a:t>
                </a:r>
                <a:r>
                  <a:rPr lang="ru-RU" sz="15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ru-RU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6" name="Прямая со стрелкой 35"/>
              <p:cNvCxnSpPr>
                <a:stCxn id="10" idx="2"/>
                <a:endCxn id="13" idx="0"/>
              </p:cNvCxnSpPr>
              <p:nvPr/>
            </p:nvCxnSpPr>
            <p:spPr>
              <a:xfrm>
                <a:off x="2226847" y="4467890"/>
                <a:ext cx="0" cy="329286"/>
              </a:xfrm>
              <a:prstGeom prst="straightConnector1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 стрелкой 37"/>
              <p:cNvCxnSpPr>
                <a:stCxn id="12" idx="2"/>
                <a:endCxn id="15" idx="0"/>
              </p:cNvCxnSpPr>
              <p:nvPr/>
            </p:nvCxnSpPr>
            <p:spPr>
              <a:xfrm>
                <a:off x="6902790" y="4467890"/>
                <a:ext cx="3475" cy="329286"/>
              </a:xfrm>
              <a:prstGeom prst="straightConnector1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 стрелкой 38"/>
              <p:cNvCxnSpPr>
                <a:stCxn id="15" idx="2"/>
                <a:endCxn id="7" idx="0"/>
              </p:cNvCxnSpPr>
              <p:nvPr/>
            </p:nvCxnSpPr>
            <p:spPr>
              <a:xfrm flipH="1">
                <a:off x="4569174" y="5351174"/>
                <a:ext cx="2337091" cy="650061"/>
              </a:xfrm>
              <a:prstGeom prst="straightConnector1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07" name="Прямоугольник 16406"/>
            <p:cNvSpPr/>
            <p:nvPr/>
          </p:nvSpPr>
          <p:spPr>
            <a:xfrm>
              <a:off x="187698" y="1909030"/>
              <a:ext cx="4078296" cy="1200329"/>
            </a:xfrm>
            <a:prstGeom prst="rect">
              <a:avLst/>
            </a:prstGeom>
          </p:spPr>
          <p:style>
            <a:lnRef idx="0">
              <a:schemeClr val="accent1"/>
            </a:lnRef>
            <a:fillRef idx="1003">
              <a:schemeClr val="l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</a:t>
              </a:r>
            </a:p>
            <a:p>
              <a:pPr algn="ctr"/>
              <a:r>
                <a:rPr lang="ru-RU" sz="1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банковской гарантии</a:t>
              </a:r>
            </a:p>
            <a:p>
              <a:pPr algn="ctr"/>
              <a:r>
                <a:rPr lang="ru-RU" sz="1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Срок действия БГ ≥ 1 </a:t>
              </a:r>
              <a:r>
                <a:rPr lang="ru-RU" sz="1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один месяц </a:t>
              </a:r>
              <a:r>
                <a:rPr lang="ru-RU" sz="1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срока исполнения </a:t>
              </a:r>
              <a:r>
                <a:rPr lang="ru-RU" sz="1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контракта</a:t>
              </a:r>
              <a:endPara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08" name="Прямоугольник 16407"/>
            <p:cNvSpPr/>
            <p:nvPr/>
          </p:nvSpPr>
          <p:spPr>
            <a:xfrm>
              <a:off x="4860034" y="1916251"/>
              <a:ext cx="4092464" cy="1200329"/>
            </a:xfrm>
            <a:prstGeom prst="rect">
              <a:avLst/>
            </a:prstGeom>
          </p:spPr>
          <p:style>
            <a:lnRef idx="0">
              <a:schemeClr val="accent3"/>
            </a:lnRef>
            <a:fillRef idx="1003">
              <a:schemeClr val="lt1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внесением денежных </a:t>
              </a:r>
              <a:r>
                <a:rPr lang="ru-RU" sz="1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средств</a:t>
              </a:r>
            </a:p>
            <a:p>
              <a:pPr algn="ctr"/>
              <a:r>
                <a:rPr lang="ru-RU" sz="1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 указанный </a:t>
              </a:r>
              <a:r>
                <a:rPr lang="ru-RU" sz="1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заказчиком счет, на котором </a:t>
              </a:r>
              <a:r>
                <a:rPr lang="ru-RU" sz="1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учитываются </a:t>
              </a:r>
              <a:r>
                <a:rPr lang="ru-RU" sz="1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операции со </a:t>
              </a:r>
              <a:r>
                <a:rPr lang="ru-RU" sz="1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средствами заказчика</a:t>
              </a:r>
              <a:r>
                <a:rPr lang="ru-RU" sz="1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Соединительная линия уступом 42"/>
            <p:cNvCxnSpPr>
              <a:stCxn id="3" idx="3"/>
            </p:cNvCxnSpPr>
            <p:nvPr/>
          </p:nvCxnSpPr>
          <p:spPr>
            <a:xfrm>
              <a:off x="7028447" y="1387180"/>
              <a:ext cx="423872" cy="501528"/>
            </a:xfrm>
            <a:prstGeom prst="bentConnector2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Соединительная линия уступом 76"/>
            <p:cNvCxnSpPr>
              <a:stCxn id="3" idx="1"/>
            </p:cNvCxnSpPr>
            <p:nvPr/>
          </p:nvCxnSpPr>
          <p:spPr>
            <a:xfrm rot="10800000" flipV="1">
              <a:off x="1652087" y="1387180"/>
              <a:ext cx="407809" cy="501528"/>
            </a:xfrm>
            <a:prstGeom prst="bentConnector2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45" name="Прямая со стрелкой 16444"/>
            <p:cNvCxnSpPr>
              <a:endCxn id="10" idx="0"/>
            </p:cNvCxnSpPr>
            <p:nvPr/>
          </p:nvCxnSpPr>
          <p:spPr>
            <a:xfrm>
              <a:off x="2226847" y="3717032"/>
              <a:ext cx="0" cy="350748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Прямая со стрелкой 157"/>
            <p:cNvCxnSpPr>
              <a:endCxn id="12" idx="0"/>
            </p:cNvCxnSpPr>
            <p:nvPr/>
          </p:nvCxnSpPr>
          <p:spPr>
            <a:xfrm flipH="1">
              <a:off x="6902790" y="3717032"/>
              <a:ext cx="3472" cy="350748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Прямоугольник 131"/>
          <p:cNvSpPr/>
          <p:nvPr/>
        </p:nvSpPr>
        <p:spPr>
          <a:xfrm>
            <a:off x="7812360" y="1393031"/>
            <a:ext cx="1331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Выбор поставщика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128560" y="1365488"/>
            <a:ext cx="1275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Выбор поставщика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>
            <a:stCxn id="13" idx="2"/>
            <a:endCxn id="7" idx="0"/>
          </p:cNvCxnSpPr>
          <p:nvPr/>
        </p:nvCxnSpPr>
        <p:spPr>
          <a:xfrm>
            <a:off x="2226847" y="5505062"/>
            <a:ext cx="2342327" cy="49617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1"/>
          <p:cNvSpPr txBox="1">
            <a:spLocks/>
          </p:cNvSpPr>
          <p:nvPr/>
        </p:nvSpPr>
        <p:spPr>
          <a:xfrm>
            <a:off x="2967136" y="0"/>
            <a:ext cx="5997352" cy="9087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Размер обеспечения исполнения контракта</a:t>
            </a: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6516216" y="6318076"/>
            <a:ext cx="2592288" cy="4953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</a:rPr>
              <a:t>статья 96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9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40768"/>
            <a:ext cx="8640960" cy="463711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Планируемый срок размещения извещения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осуществлении закупки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направления приглашения принять участие в определении поставщика.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случае, если в соответствии с Законом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предусмотрено размещение извещения или направление приглашения, указывается планируемый срок заключения контракта.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67136" y="144016"/>
            <a:ext cx="5997352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Столбец</a:t>
            </a:r>
            <a:r>
              <a:rPr kumimoji="0" lang="ru-RU" sz="3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11.</a:t>
            </a:r>
            <a:endParaRPr kumimoji="0" lang="ru-RU" sz="3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 исполнения контракта.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случае, если контрактом предусмотрены поэтапное исполнение контракта и его оплата, указываются сроки исполнения отдельных этапов, если периодичная поставка товаров, выполнение работ, оказание услуг – периодичность (ежедневно, еженедельно, два раза в месяц, ежемесячно, ежеквартально, раз в полгода).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67136" y="144016"/>
            <a:ext cx="5997352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Столбец</a:t>
            </a:r>
            <a:r>
              <a:rPr kumimoji="0" lang="ru-RU" sz="3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12.</a:t>
            </a:r>
            <a:endParaRPr kumimoji="0" lang="ru-RU" sz="3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848"/>
            <a:ext cx="8229600" cy="18002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 определения поставщика (подрядчика, исполнителя)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67136" y="144016"/>
            <a:ext cx="5997352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Столбец</a:t>
            </a:r>
            <a:r>
              <a:rPr kumimoji="0" lang="ru-RU" sz="3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13.</a:t>
            </a:r>
            <a:endParaRPr kumimoji="0" lang="ru-RU" sz="3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696" y="188640"/>
            <a:ext cx="7079704" cy="69269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Способы определения поставщиков</a:t>
            </a:r>
          </a:p>
        </p:txBody>
      </p:sp>
      <p:graphicFrame>
        <p:nvGraphicFramePr>
          <p:cNvPr id="6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90480212"/>
              </p:ext>
            </p:extLst>
          </p:nvPr>
        </p:nvGraphicFramePr>
        <p:xfrm>
          <a:off x="-2889139" y="1268760"/>
          <a:ext cx="15049672" cy="5349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00" name="Text Box 22"/>
          <p:cNvSpPr txBox="1">
            <a:spLocks noChangeArrowheads="1"/>
          </p:cNvSpPr>
          <p:nvPr/>
        </p:nvSpPr>
        <p:spPr bwMode="auto">
          <a:xfrm>
            <a:off x="1" y="980728"/>
            <a:ext cx="4067944" cy="307777"/>
          </a:xfrm>
          <a:prstGeom prst="rect">
            <a:avLst/>
          </a:prstGeom>
          <a:solidFill>
            <a:srgbClr val="002060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– преимущественный способ закупки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5896" y="5877272"/>
            <a:ext cx="2736304" cy="738664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проведении конкурсов 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закрытого аукциона могут выделяться лоты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3790950" y="4851053"/>
            <a:ext cx="2808288" cy="7381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Сохранено право проведения совместных конкурсов и аукционов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6203950" y="4471317"/>
            <a:ext cx="2676525" cy="1477963"/>
          </a:xfrm>
          <a:prstGeom prst="leftArrow">
            <a:avLst>
              <a:gd name="adj1" fmla="val 50000"/>
              <a:gd name="adj2" fmla="val 4333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устанавливается Правительством РФ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516216" y="6318076"/>
            <a:ext cx="2592288" cy="4953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24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4869160"/>
            <a:ext cx="2952328" cy="1916832"/>
          </a:xfrm>
          <a:prstGeom prst="rect">
            <a:avLst/>
          </a:prstGeom>
          <a:solidFill>
            <a:schemeClr val="bg1">
              <a:alpha val="0"/>
            </a:schemeClr>
          </a:solidFill>
          <a:ln w="635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3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1124744"/>
          </a:xfrm>
        </p:spPr>
        <p:txBody>
          <a:bodyPr/>
          <a:lstStyle/>
          <a:p>
            <a:pPr algn="ctr"/>
            <a:r>
              <a:rPr lang="ru-RU" sz="3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КОНКУРС </a:t>
            </a:r>
            <a:br>
              <a:rPr lang="ru-RU" sz="3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 ОГРАНИЧЕННЫМ УЧАСТИЕМ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545137"/>
          </a:xfrm>
        </p:spPr>
        <p:txBody>
          <a:bodyPr/>
          <a:lstStyle/>
          <a:p>
            <a:pPr indent="342900" algn="just">
              <a:buFontTx/>
              <a:buNone/>
              <a:defRPr/>
            </a:pPr>
            <a:endParaRPr lang="ru-RU" sz="2000" b="1" i="1" dirty="0" smtClean="0">
              <a:solidFill>
                <a:srgbClr val="FF0000"/>
              </a:solidFill>
            </a:endParaRPr>
          </a:p>
          <a:p>
            <a:pPr indent="342900" algn="just">
              <a:buFontTx/>
              <a:buNone/>
              <a:defRPr/>
            </a:pPr>
            <a:endParaRPr lang="ru-RU" sz="2000" b="1" i="1" dirty="0" smtClean="0">
              <a:solidFill>
                <a:srgbClr val="FF0000"/>
              </a:solidFill>
            </a:endParaRPr>
          </a:p>
          <a:p>
            <a:pPr indent="342900" algn="just">
              <a:buFontTx/>
              <a:buNone/>
              <a:defRPr/>
            </a:pPr>
            <a:endParaRPr lang="ru-RU" sz="2000" b="1" i="1" dirty="0" smtClean="0">
              <a:solidFill>
                <a:srgbClr val="FF0000"/>
              </a:solidFill>
            </a:endParaRPr>
          </a:p>
          <a:p>
            <a:pPr indent="342900" algn="just">
              <a:buFontTx/>
              <a:buNone/>
              <a:defRPr/>
            </a:pPr>
            <a:endParaRPr lang="ru-RU" sz="2000" b="1" i="1" dirty="0" smtClean="0">
              <a:solidFill>
                <a:srgbClr val="FF0000"/>
              </a:solidFill>
            </a:endParaRPr>
          </a:p>
          <a:p>
            <a:pPr indent="342900" algn="just">
              <a:buFontTx/>
              <a:buNone/>
              <a:defRPr/>
            </a:pPr>
            <a:endParaRPr lang="ru-RU" sz="2000" b="1" i="1" dirty="0" smtClean="0">
              <a:solidFill>
                <a:srgbClr val="FF0000"/>
              </a:solidFill>
            </a:endParaRPr>
          </a:p>
          <a:p>
            <a:pPr indent="342900" algn="just">
              <a:buFontTx/>
              <a:buNone/>
              <a:defRPr/>
            </a:pPr>
            <a:endParaRPr lang="ru-RU" sz="2000" b="1" i="1" dirty="0" smtClean="0">
              <a:solidFill>
                <a:srgbClr val="FF0000"/>
              </a:solidFill>
            </a:endParaRPr>
          </a:p>
          <a:p>
            <a:pPr indent="342900" algn="just">
              <a:buFontTx/>
              <a:buNone/>
              <a:defRPr/>
            </a:pPr>
            <a:endParaRPr lang="ru-RU" sz="2000" b="1" i="1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  <a:defRPr/>
            </a:pPr>
            <a:endParaRPr lang="ru-RU" sz="1000" b="1" i="1" dirty="0" smtClean="0">
              <a:solidFill>
                <a:srgbClr val="FF0000"/>
              </a:solidFill>
            </a:endParaRPr>
          </a:p>
          <a:p>
            <a:pPr indent="342900" algn="just">
              <a:buFontTx/>
              <a:buAutoNum type="arabicParenR"/>
              <a:defRPr/>
            </a:pPr>
            <a:endParaRPr lang="ru-RU" sz="1000" dirty="0" smtClean="0"/>
          </a:p>
          <a:p>
            <a:pPr indent="342900" algn="just">
              <a:buFontTx/>
              <a:buAutoNum type="arabicParenR"/>
              <a:defRPr/>
            </a:pPr>
            <a:endParaRPr lang="ru-RU" sz="1000" dirty="0" smtClean="0"/>
          </a:p>
          <a:p>
            <a:pPr indent="342900" algn="just">
              <a:buFontTx/>
              <a:buAutoNum type="arabicParenR"/>
              <a:defRPr/>
            </a:pPr>
            <a:endParaRPr lang="ru-RU" sz="1000" dirty="0" smtClean="0"/>
          </a:p>
          <a:p>
            <a:pPr indent="342900" algn="just">
              <a:buFontTx/>
              <a:buAutoNum type="arabicParenR"/>
              <a:defRPr/>
            </a:pPr>
            <a:endParaRPr lang="ru-RU" sz="1000" dirty="0" smtClean="0"/>
          </a:p>
          <a:p>
            <a:pPr indent="342900" algn="just">
              <a:buFontTx/>
              <a:buAutoNum type="arabicParenR"/>
              <a:defRPr/>
            </a:pPr>
            <a:endParaRPr lang="ru-RU" sz="1000" dirty="0" smtClean="0"/>
          </a:p>
          <a:p>
            <a:pPr>
              <a:buFontTx/>
              <a:buNone/>
              <a:defRPr/>
            </a:pP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750" y="5300663"/>
            <a:ext cx="8135938" cy="1224681"/>
          </a:xfrm>
          <a:prstGeom prst="roundRect">
            <a:avLst/>
          </a:prstGeom>
          <a:solidFill>
            <a:srgbClr val="A7D1F7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проведении конкурса с ограниченным участием его участники сначала проходят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предквалификационный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отбор,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ходе которого заказчик выясняет их соответствие дополнительным требованиям, и только потом оцениваются поданные ими заявки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1196752"/>
            <a:ext cx="8136136" cy="1296143"/>
          </a:xfrm>
          <a:prstGeom prst="roundRect">
            <a:avLst/>
          </a:prstGeom>
          <a:solidFill>
            <a:srgbClr val="A7D1F7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 участникам  предъявляются  единые и дополнительные требования и победитель определяется из числа участников закупки, прошедших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предквалификационный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отбор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750" y="2708920"/>
            <a:ext cx="8135938" cy="2304405"/>
          </a:xfrm>
          <a:prstGeom prst="roundRect">
            <a:avLst/>
          </a:prstGeom>
          <a:solidFill>
            <a:srgbClr val="A7D1F7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buFontTx/>
              <a:buAutoNum type="arabicPeriod"/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поставки товаров, выполнение работ, оказание услуг по причине их технической и (или) технологической сложности, инновационного, высокотехнологичного или специализированного характера способны осуществить только поставщики, имеющие необходимый уровень квалификации.</a:t>
            </a:r>
          </a:p>
          <a:p>
            <a:pPr marL="342900" indent="-342900" algn="just">
              <a:buFontTx/>
              <a:buAutoNum type="arabicPeriod"/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Выполнения отдельных работ в сфере культуры.</a:t>
            </a:r>
          </a:p>
        </p:txBody>
      </p:sp>
      <p:sp>
        <p:nvSpPr>
          <p:cNvPr id="32781" name="TextBox 9"/>
          <p:cNvSpPr txBox="1">
            <a:spLocks noChangeArrowheads="1"/>
          </p:cNvSpPr>
          <p:nvPr/>
        </p:nvSpPr>
        <p:spPr bwMode="auto">
          <a:xfrm>
            <a:off x="1908175" y="2708920"/>
            <a:ext cx="5616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Случаи проведения: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1908175" y="142875"/>
            <a:ext cx="6861175" cy="549275"/>
          </a:xfrm>
        </p:spPr>
        <p:txBody>
          <a:bodyPr/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ДВУХЭТАПНЫЙ КОНКУРС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07950" y="981075"/>
            <a:ext cx="8928100" cy="5472113"/>
          </a:xfrm>
          <a:prstGeom prst="round2Diag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288" y="980729"/>
            <a:ext cx="8569325" cy="1656184"/>
          </a:xfrm>
          <a:prstGeom prst="roundRect">
            <a:avLst/>
          </a:prstGeom>
          <a:solidFill>
            <a:srgbClr val="A7D1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участникам предъявляются единые требования либо единые требования 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требования. Победителем признается участник, принявший участие в проведении обоих этапов конкурса (в том числе прошедший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предквалификационный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отбор на первом этапе в случае установления дополнительных требований к участникам такого  конкурса) и предложивший лучшие условия исполнения контракта по результатам второго конкурсного этапа.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388" y="2781300"/>
            <a:ext cx="8785225" cy="1439863"/>
          </a:xfrm>
          <a:prstGeom prst="roundRect">
            <a:avLst/>
          </a:prstGeom>
          <a:solidFill>
            <a:srgbClr val="A7D1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Случаи проведения:</a:t>
            </a:r>
          </a:p>
          <a:p>
            <a:pPr algn="just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конкурс на проведение научных исследований, проектных работ, на поставку инновационной и высокотехнологичной продукции,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энергосервисного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контракта, а также в целях создания произведения литературы или искусства;</a:t>
            </a:r>
          </a:p>
          <a:p>
            <a:pPr algn="just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для уточнения характеристик объекта закупки необходимо провести его обсуждение с участниками закупки.</a:t>
            </a:r>
          </a:p>
          <a:p>
            <a:pPr algn="ctr">
              <a:defRPr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825" y="4437063"/>
            <a:ext cx="2736850" cy="1295400"/>
          </a:xfrm>
          <a:prstGeom prst="rect">
            <a:avLst/>
          </a:prstGeom>
          <a:solidFill>
            <a:srgbClr val="A7D1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этап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Подача конкурсных заявок без указания предложений о цене контракта.</a:t>
            </a:r>
            <a:endParaRPr lang="ru-RU" sz="1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95738" y="4437063"/>
            <a:ext cx="4896742" cy="1295400"/>
          </a:xfrm>
          <a:prstGeom prst="rect">
            <a:avLst/>
          </a:prstGeom>
          <a:solidFill>
            <a:srgbClr val="A7D1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</a:p>
          <a:p>
            <a:pPr algn="just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участники:</a:t>
            </a:r>
          </a:p>
          <a:p>
            <a:pPr algn="just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-вправе представить окончательные заявки с указанием цены и с учетом измененных параметров контракта </a:t>
            </a:r>
          </a:p>
          <a:p>
            <a:pPr algn="just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-либо отказаться от участия в конкурсе. </a:t>
            </a:r>
          </a:p>
          <a:p>
            <a:pPr algn="just">
              <a:defRPr/>
            </a:pPr>
            <a:endParaRPr lang="ru-RU" sz="1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132138" y="4868863"/>
            <a:ext cx="792162" cy="5048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5" name="Rectangle 4"/>
          <p:cNvSpPr>
            <a:spLocks noChangeArrowheads="1"/>
          </p:cNvSpPr>
          <p:nvPr/>
        </p:nvSpPr>
        <p:spPr bwMode="auto">
          <a:xfrm>
            <a:off x="133350" y="5854591"/>
            <a:ext cx="8399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Внимание!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имеют право не предоставлять обеспечение заявки на первом этапе конкурса.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1908175" y="142875"/>
            <a:ext cx="6264275" cy="549275"/>
          </a:xfrm>
        </p:spPr>
        <p:txBody>
          <a:bodyPr/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ЗАПРОС ПРЕДЛОЖЕНИЙ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07950" y="981075"/>
            <a:ext cx="8821738" cy="5543550"/>
          </a:xfrm>
          <a:prstGeom prst="round2Diag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8313" y="1125538"/>
            <a:ext cx="8351837" cy="1655762"/>
          </a:xfrm>
          <a:prstGeom prst="roundRect">
            <a:avLst/>
          </a:prstGeom>
          <a:solidFill>
            <a:srgbClr val="A7D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способ, при котором информация о потребностях в товаре, работе или услуге сообщается неограниченному кругу лиц путем размещения на официальном сайте документов о проведении запроса предложений и победителем признается участник закупки, направивший окончательное предложение, которое наилучшим образом удовлетворяет потребностям заказчика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188" y="3068638"/>
            <a:ext cx="7777162" cy="3384550"/>
          </a:xfrm>
          <a:prstGeom prst="roundRect">
            <a:avLst/>
          </a:prstGeom>
          <a:solidFill>
            <a:srgbClr val="A7D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случаи проведения:</a:t>
            </a:r>
          </a:p>
          <a:p>
            <a:pPr algn="ctr">
              <a:defRPr/>
            </a:pPr>
            <a:endParaRPr lang="ru-RU" sz="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поставка спорт инвентаря для сборных России,</a:t>
            </a:r>
          </a:p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если контракт на поставку товаров, работ или услуг был расторгнут в соответствии с ч. 9 ст. 95 закона,</a:t>
            </a:r>
          </a:p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закупка лекарственных препаратов по решению врачебной комиссии,</a:t>
            </a:r>
          </a:p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если проведение повторного электронного аукциона было признано несостоявшимся,</a:t>
            </a:r>
          </a:p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при закупке изделий народных художественных промыслов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0" name="Rectangle 4"/>
          <p:cNvSpPr>
            <a:spLocks noChangeArrowheads="1"/>
          </p:cNvSpPr>
          <p:nvPr/>
        </p:nvSpPr>
        <p:spPr bwMode="auto">
          <a:xfrm>
            <a:off x="133350" y="5992813"/>
            <a:ext cx="8399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endParaRPr lang="ru-RU" sz="1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5288" y="1052513"/>
            <a:ext cx="83534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20663"/>
            <a:ext cx="6516216" cy="5847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Закупки «до 100 тыс. руб.»</a:t>
            </a:r>
          </a:p>
        </p:txBody>
      </p:sp>
      <p:sp>
        <p:nvSpPr>
          <p:cNvPr id="25604" name="Прямоугольник 6"/>
          <p:cNvSpPr>
            <a:spLocks noChangeArrowheads="1"/>
          </p:cNvSpPr>
          <p:nvPr/>
        </p:nvSpPr>
        <p:spPr bwMode="auto">
          <a:xfrm>
            <a:off x="34925" y="5445125"/>
            <a:ext cx="3960813" cy="7207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Прямоугольник 7"/>
          <p:cNvSpPr>
            <a:spLocks noChangeArrowheads="1"/>
          </p:cNvSpPr>
          <p:nvPr/>
        </p:nvSpPr>
        <p:spPr bwMode="auto">
          <a:xfrm>
            <a:off x="395288" y="1341438"/>
            <a:ext cx="8353425" cy="138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Выбор заказчиком одного 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200" b="1" u="sng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4200" b="1" u="sng" dirty="0">
                <a:latin typeface="Times New Roman" pitchFamily="18" charset="0"/>
                <a:cs typeface="Times New Roman" pitchFamily="18" charset="0"/>
              </a:rPr>
              <a:t>двух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вариантов</a:t>
            </a:r>
          </a:p>
        </p:txBody>
      </p:sp>
      <p:sp>
        <p:nvSpPr>
          <p:cNvPr id="25606" name="Прямоугольник 8"/>
          <p:cNvSpPr>
            <a:spLocks noChangeArrowheads="1"/>
          </p:cNvSpPr>
          <p:nvPr/>
        </p:nvSpPr>
        <p:spPr bwMode="auto">
          <a:xfrm>
            <a:off x="323850" y="3559175"/>
            <a:ext cx="3960813" cy="2462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pPr algn="ctr"/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Прямоугольник 9"/>
          <p:cNvSpPr>
            <a:spLocks noChangeArrowheads="1"/>
          </p:cNvSpPr>
          <p:nvPr/>
        </p:nvSpPr>
        <p:spPr bwMode="auto">
          <a:xfrm>
            <a:off x="4643438" y="3529013"/>
            <a:ext cx="4176712" cy="2492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5 % </a:t>
            </a: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СГОЗ, </a:t>
            </a:r>
          </a:p>
          <a:p>
            <a:pPr algn="ctr"/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но не более </a:t>
            </a:r>
          </a:p>
          <a:p>
            <a:pPr algn="ctr"/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50 млн. руб.</a:t>
            </a:r>
          </a:p>
        </p:txBody>
      </p:sp>
      <p:sp>
        <p:nvSpPr>
          <p:cNvPr id="25608" name="Стрелка вниз 10"/>
          <p:cNvSpPr>
            <a:spLocks noChangeArrowheads="1"/>
          </p:cNvSpPr>
          <p:nvPr/>
        </p:nvSpPr>
        <p:spPr bwMode="auto">
          <a:xfrm>
            <a:off x="2268538" y="2708275"/>
            <a:ext cx="790575" cy="792163"/>
          </a:xfrm>
          <a:prstGeom prst="downArrow">
            <a:avLst>
              <a:gd name="adj1" fmla="val 50000"/>
              <a:gd name="adj2" fmla="val 5010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9" name="Стрелка вниз 11"/>
          <p:cNvSpPr>
            <a:spLocks noChangeArrowheads="1"/>
          </p:cNvSpPr>
          <p:nvPr/>
        </p:nvSpPr>
        <p:spPr bwMode="auto">
          <a:xfrm>
            <a:off x="6227763" y="2708275"/>
            <a:ext cx="792162" cy="7921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40768"/>
            <a:ext cx="8640960" cy="489654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Код бюджетной классификации РФ (КБК),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содержащий в т.ч. код Классификации Операции Сектора Государственного Управления (КОСГУ),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относящийся к расходам бюджетов.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67136" y="144016"/>
            <a:ext cx="5997352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Столбец</a:t>
            </a:r>
            <a:r>
              <a:rPr kumimoji="0" lang="ru-RU" sz="3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1.</a:t>
            </a:r>
            <a:endParaRPr kumimoji="0" lang="ru-RU" sz="3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424936" cy="2160240"/>
          </a:xfrm>
        </p:spPr>
        <p:txBody>
          <a:bodyPr>
            <a:noAutofit/>
          </a:bodyPr>
          <a:lstStyle/>
          <a:p>
            <a:pPr marL="0" lvl="1" indent="0" algn="ctr">
              <a:spcBef>
                <a:spcPts val="0"/>
              </a:spcBef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закупок по котировкам – 10 % от СГОЗ </a:t>
            </a:r>
          </a:p>
          <a:p>
            <a:pPr marL="0" lvl="1" indent="0" algn="ctr">
              <a:spcBef>
                <a:spcPts val="0"/>
              </a:spcBef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не более 100 млн. руб.</a:t>
            </a:r>
            <a:endParaRPr lang="ru-RU" alt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67136" y="144016"/>
            <a:ext cx="5997352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516216" y="6318076"/>
            <a:ext cx="2592288" cy="4953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Обоснование внесения изменений в утвержденный план-график </a:t>
            </a:r>
          </a:p>
          <a:p>
            <a:pPr marL="0" indent="0" algn="ctr">
              <a:lnSpc>
                <a:spcPct val="115000"/>
              </a:lnSpc>
              <a:buNone/>
            </a:pPr>
            <a:endParaRPr lang="ru-RU" sz="22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buNone/>
            </a:pPr>
            <a:r>
              <a:rPr lang="ru-RU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ссылкой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соответствующий случай, предусмотренный пунктом 15 примечаний к форме планов-графиков </a:t>
            </a:r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</a:t>
            </a:r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риказ МЭР и ФК  </a:t>
            </a:r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27.12.2011 № 761/20н).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67136" y="144016"/>
            <a:ext cx="5997352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Столбец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14.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52736"/>
            <a:ext cx="8496944" cy="5616624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изменения более чем на 10% стоимости планируемых к приобретению ТРУ, выявленные в результате подготовки к размещению конкретного заказа, вследствие чего невозможно размещение заказа на поставки товаров, выполнение работ, оказание услуг в соответствии с Н (М)Ц контракта, предусмотренной планом-графиком;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изменения планируемых сроков приобретения товаров, работ, услуг, способа размещения заказа, срока исполнения контракта;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отмены заказчиком, уполномоченным органом предусмотренного планом-графиком размещения заказа;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образовавшейся экономии от использования в текущем финансовом году бюджетных ассигнований в соответствии с законодательством РФ;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при возникновении обстоятельств, предвидеть которые на дату утверждения плана-графика было невозможно;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6) в случае выдачи заказчику, уполномоченному органу предписания уполномоченного на осуществление контроля в сфере размещения заказов федерального органа исполнительной власти, органа исполнительной власти субъекта РФ, органа местного самоуправления об устранении нарушения законодательства РФ о размещении заказов в соответствии с законодательством РФ, в том числе об аннулировании торгов.</a:t>
            </a:r>
            <a:endParaRPr lang="ru-RU" alt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35696" y="0"/>
            <a:ext cx="7128792" cy="10527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Случаи внесения изменений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планы-графики: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информация о закупках, которые планируется осуществлять в соответствии с пунктами 4 и 7 части 2 статьи 83 Закона указывается в столбцах 1, 5, 9 и 13 формы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планов-графиков одной строкой в размере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совокупного годового объема денежных средств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каждому из перечисленных ниже объектов закупки: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преподавательские услуги, оказываемые физическими лицами;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услуги экскурсовода (гида), оказываемые физическими лицами;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лекарственные препараты;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67136" y="144016"/>
            <a:ext cx="5997352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24744"/>
            <a:ext cx="8640960" cy="525658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информация о закупках,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которые планируется осуществлять в соответствии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пунктами 4 и 5 части 1 статьи 93 Закона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указывается в столбцах 1, 9 и 13 формы планов-графиков одной строкой </a:t>
            </a: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каждому КБК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размере совокупного годового объема денежных средств по каждому из перечисленных ниже объектов закупки: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Т,Р,У на сумму, не превышающую 100 тыс. рублей;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Т,Р,У на сумму, не превышающую 400 тыс. рублей;</a:t>
            </a:r>
          </a:p>
          <a:p>
            <a:pPr marL="0" indent="0"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67136" y="144016"/>
            <a:ext cx="5997352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80728"/>
            <a:ext cx="8424936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после информации о закупках, которые планируется осуществлять в соответствии с пунктами 4 и 5 части 1 статьи 93 Закона, в столбцах 9 и 13 плана-графика указывается следующая итоговая информация о совокупных годовых объемах закупок (тыс. рублей):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у единственного поставщика в соответствии с пунктом 4 части 1 статьи 93 Закона;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4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у единственного поставщика в соответствии с пунктом 5 части 1 статьи 93 Закона;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4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у СМП, СОНКО;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осуществляемых путем проведения запроса котировок;</a:t>
            </a:r>
          </a:p>
          <a:p>
            <a:pPr marL="0" indent="0">
              <a:buNone/>
            </a:pP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всего планируемых в текущем году.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символ "/" указывается также размер выплат по исполнению контрактов в текущем году;</a:t>
            </a:r>
          </a:p>
          <a:p>
            <a:pPr marL="0" indent="0"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67136" y="144016"/>
            <a:ext cx="5997352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761456" y="130622"/>
            <a:ext cx="5987008" cy="77809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Итоговая информация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967136" y="144016"/>
            <a:ext cx="5997352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425" t="47707" r="22929" b="36789"/>
          <a:stretch>
            <a:fillRect/>
          </a:stretch>
        </p:blipFill>
        <p:spPr bwMode="auto">
          <a:xfrm>
            <a:off x="107504" y="2564904"/>
            <a:ext cx="8856984" cy="151216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Внесение изменений в план-график, размещенный на сайте, по каждому объекту закупки осуществляется не позднее чем за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календарных дней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дня размещения на сайте извещения об осуществлении закупки или направления приглашения принять участие в определении поставщика, за исключением случаев, указанных в пункте 7 Особенностей, а в случае, если в соответствии с Законом не предусмотрено размещение извещения об осуществлении закупки или направление приглашения принять участие в определении поставщика, не позднее чем за 10 календарных дней до даты заключения контракта.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В случае осуществления закупок путем проведения запроса котировок в целях оказания гуманитарной помощи либо ликвидации последствий ЧС природного или техногенного характера в соответствии со статьей 82 Закона внесение изменений в план-график, размещенный на сайте, осуществляется в день направления запроса о предоставлении котировок участникам закупок, а в случае осуществления закупки у единственного поставщика (подрядчика, исполнителя), в соответствии с пунктами 9 и 28 части 1 статьи 93 Закона, не позднее чем за 1 календарный день до даты заключения контракта.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4"/>
            </a:endParaRPr>
          </a:p>
          <a:p>
            <a:pPr marL="0" indent="0"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67136" y="144016"/>
            <a:ext cx="5997352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Box 2"/>
          <p:cNvSpPr txBox="1">
            <a:spLocks noChangeArrowheads="1"/>
          </p:cNvSpPr>
          <p:nvPr/>
        </p:nvSpPr>
        <p:spPr bwMode="auto">
          <a:xfrm>
            <a:off x="467544" y="1105574"/>
            <a:ext cx="820891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</a:p>
          <a:p>
            <a:pPr algn="ctr"/>
            <a:r>
              <a:rPr lang="ru-RU" alt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закупок у заказчика, </a:t>
            </a:r>
          </a:p>
          <a:p>
            <a:pPr algn="ctr"/>
            <a:endParaRPr lang="ru-RU" alt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заинтересованных структурных подразделений </a:t>
            </a:r>
          </a:p>
          <a:p>
            <a:pPr algn="ctr"/>
            <a:r>
              <a:rPr lang="ru-RU" alt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должностных лиц. </a:t>
            </a:r>
            <a:endParaRPr lang="ru-RU" alt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323528" y="1763114"/>
            <a:ext cx="8424936" cy="289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hangingPunct="0"/>
            <a:r>
              <a:rPr lang="ru-RU" sz="2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Локальный правовой акт (приказ), устанавливающий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порядок взаимодействия контрактного управляющего (контрактной службы)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структурных подразделений учреждения </a:t>
            </a:r>
          </a:p>
          <a:p>
            <a:pPr algn="ctr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планировании и осуществлении закупок товаров, работ, услуг</a:t>
            </a: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771800" y="0"/>
            <a:ext cx="6372200" cy="126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Схема взаимодействия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24744"/>
            <a:ext cx="8640960" cy="496855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КБК.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Минфина России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01.07.2013 N 65н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утверждении Указаний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порядке применения бюджетной классификации Российской Федерации»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67136" y="144016"/>
            <a:ext cx="5997352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Столбец</a:t>
            </a:r>
            <a:r>
              <a:rPr kumimoji="0" lang="ru-RU" sz="3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1.</a:t>
            </a:r>
            <a:endParaRPr kumimoji="0" lang="ru-RU" sz="3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568952" cy="489654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Областной Бизнес-инкубатор </a:t>
            </a:r>
            <a:b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поддержке министерства экономического развития и инвестиционной политики области </a:t>
            </a:r>
            <a:r>
              <a:rPr lang="ru-RU" sz="4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представляет программы подготовки кадров для работы </a:t>
            </a:r>
            <a:br>
              <a:rPr lang="ru-RU" sz="4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рамках контрактной системы</a:t>
            </a:r>
            <a:endParaRPr lang="ru-RU" sz="4000" b="1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736"/>
            <a:ext cx="871296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Адрес </a:t>
            </a:r>
            <a:r>
              <a:rPr lang="ru-RU" sz="5000" b="1" dirty="0" err="1" smtClean="0">
                <a:latin typeface="Times New Roman" pitchFamily="18" charset="0"/>
                <a:cs typeface="Times New Roman" pitchFamily="18" charset="0"/>
              </a:rPr>
              <a:t>бизнес-инкубатора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5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Саратов, ул. Краевая, 85.</a:t>
            </a:r>
          </a:p>
          <a:p>
            <a:pPr algn="ctr"/>
            <a:endParaRPr lang="ru-RU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sz="5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(8452)45-00-31</a:t>
            </a:r>
            <a:endParaRPr lang="ru-RU" sz="5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Box 2"/>
          <p:cNvSpPr txBox="1">
            <a:spLocks noChangeArrowheads="1"/>
          </p:cNvSpPr>
          <p:nvPr/>
        </p:nvSpPr>
        <p:spPr bwMode="auto">
          <a:xfrm>
            <a:off x="899988" y="2492896"/>
            <a:ext cx="734442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51723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Код Общероссийского классификатора видов экономической деятельности (ОКВЭД), </a:t>
            </a:r>
            <a:r>
              <a:rPr lang="ru-RU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соответствующий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коду Общероссийского классификатора продукции по видам экономической деятельности (ОКПД),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обязательным указанием 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класса, подкласса, группы, подгруппы и вида объекта закупки.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 Госстандарта России от 06.11.2001 N 454-ст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"О принятии и введении в действие ОКВЭД»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 029-2001 (КДЕС Ред. 1). Общероссийский классификатор видов экономической деятельности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67136" y="144016"/>
            <a:ext cx="5997352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Столбец</a:t>
            </a:r>
            <a:r>
              <a:rPr kumimoji="0" lang="ru-RU" sz="3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2.</a:t>
            </a:r>
            <a:endParaRPr kumimoji="0" lang="ru-RU" sz="3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864096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ОКВЭД использованы иерархический метод классификации и последовательный метод кодирования. Код группировок видов экономической деятельности состоит из двух-шести цифровых знаков и его структура может быть представлена в следующем виде:</a:t>
            </a:r>
          </a:p>
          <a:p>
            <a:pPr marL="0" indent="0"/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XX.	-	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класс;	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XX.X	-	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подкласс;	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XX.XX	-	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группа;	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XX.XX.X	-	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подгруппа;	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XX.XX.XX	-	</a:t>
            </a:r>
            <a:r>
              <a:rPr lang="ru-RU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вид.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67136" y="144016"/>
            <a:ext cx="5997352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ОКВЭД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967136" y="144016"/>
            <a:ext cx="5997352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504" y="908720"/>
            <a:ext cx="599735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Пример заполнения: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339752" y="216024"/>
            <a:ext cx="5997352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КБК и ОКПД</a:t>
            </a:r>
            <a:endParaRPr kumimoji="0" lang="ru-RU" sz="3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569" t="22684" r="31691" b="22684"/>
          <a:stretch>
            <a:fillRect/>
          </a:stretch>
        </p:blipFill>
        <p:spPr bwMode="auto">
          <a:xfrm>
            <a:off x="179512" y="1412776"/>
            <a:ext cx="856895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79512" y="2492896"/>
            <a:ext cx="1872208" cy="4104456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11764</TotalTime>
  <Words>3763</Words>
  <Application>Microsoft Office PowerPoint</Application>
  <PresentationFormat>Экран (4:3)</PresentationFormat>
  <Paragraphs>572</Paragraphs>
  <Slides>62</Slides>
  <Notes>59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62</vt:i4>
      </vt:variant>
    </vt:vector>
  </HeadingPairs>
  <TitlesOfParts>
    <vt:vector size="71" baseType="lpstr">
      <vt:lpstr>Arial</vt:lpstr>
      <vt:lpstr>Times New Roman</vt:lpstr>
      <vt:lpstr>Calibri</vt:lpstr>
      <vt:lpstr>Wingdings</vt:lpstr>
      <vt:lpstr>Verdana</vt:lpstr>
      <vt:lpstr>ＭＳ Ｐゴシック</vt:lpstr>
      <vt:lpstr>Arial Black</vt:lpstr>
      <vt:lpstr>Скругленный</vt:lpstr>
      <vt:lpstr>Специальное оформление</vt:lpstr>
      <vt:lpstr>Слайд 1</vt:lpstr>
      <vt:lpstr>Слайд 2</vt:lpstr>
      <vt:lpstr>Слайд 3</vt:lpstr>
      <vt:lpstr>Форма плана-графика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Указание товарных знаков</vt:lpstr>
      <vt:lpstr>Слайд 19</vt:lpstr>
      <vt:lpstr>Слайд 20</vt:lpstr>
      <vt:lpstr>Слайд 21</vt:lpstr>
      <vt:lpstr>Слайд 22</vt:lpstr>
      <vt:lpstr>Слайд 23</vt:lpstr>
      <vt:lpstr>  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Начальная (максимальная) цена контракта – Н(М)Цк</vt:lpstr>
      <vt:lpstr>Начальная (максимальная) цена контракта – Н(М)Цк</vt:lpstr>
      <vt:lpstr>Начальная (максимальная) цена контракта – Н(М)Цк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Способы определения поставщиков</vt:lpstr>
      <vt:lpstr>КОНКУРС  С ОГРАНИЧЕННЫМ УЧАСТИЕМ</vt:lpstr>
      <vt:lpstr> ДВУХЭТАПНЫЙ КОНКУРС </vt:lpstr>
      <vt:lpstr>  ЗАПРОС ПРЕДЛОЖЕНИЙ  </vt:lpstr>
      <vt:lpstr>Слайд 49</vt:lpstr>
      <vt:lpstr>Слайд 50</vt:lpstr>
      <vt:lpstr>Слайд 51</vt:lpstr>
      <vt:lpstr>Слайд 52</vt:lpstr>
      <vt:lpstr>Слайд 53</vt:lpstr>
      <vt:lpstr>Слайд 54</vt:lpstr>
      <vt:lpstr>Итоговая информация</vt:lpstr>
      <vt:lpstr>Слайд 56</vt:lpstr>
      <vt:lpstr>Слайд 57</vt:lpstr>
      <vt:lpstr>Слайд 58</vt:lpstr>
      <vt:lpstr>Слайд 59</vt:lpstr>
      <vt:lpstr>Областной Бизнес-инкубатор  при поддержке министерства экономического развития и инвестиционной политики области представляет программы подготовки кадров для работы  в рамках контрактной системы</vt:lpstr>
      <vt:lpstr>Слайд 61</vt:lpstr>
      <vt:lpstr>Слайд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выступлению</dc:title>
  <dc:subject>Динамика Саратовской области 2005-09</dc:subject>
  <dc:creator>Куликов Валентин Александрович</dc:creator>
  <cp:lastModifiedBy>Мун заказ</cp:lastModifiedBy>
  <cp:revision>1213</cp:revision>
  <dcterms:created xsi:type="dcterms:W3CDTF">2008-02-20T09:20:25Z</dcterms:created>
  <dcterms:modified xsi:type="dcterms:W3CDTF">2014-10-31T06:51:49Z</dcterms:modified>
</cp:coreProperties>
</file>